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sldSz cx="10696575" cy="7562850" type="screen4x3"/>
  <p:notesSz cx="7562850" cy="106965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7/29/2023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8.png"/><Relationship Id="rId3" Type="http://schemas.openxmlformats.org/officeDocument/2006/relationships/image" Target="../media/image209.png"/><Relationship Id="rId4" Type="http://schemas.openxmlformats.org/officeDocument/2006/relationships/image" Target="../media/image210.png"/><Relationship Id="rId5" Type="http://schemas.openxmlformats.org/officeDocument/2006/relationships/image" Target="../media/image211.png"/><Relationship Id="rId6" Type="http://schemas.openxmlformats.org/officeDocument/2006/relationships/image" Target="../media/image212.png"/><Relationship Id="rId7" Type="http://schemas.openxmlformats.org/officeDocument/2006/relationships/image" Target="../media/image213.png"/><Relationship Id="rId8" Type="http://schemas.openxmlformats.org/officeDocument/2006/relationships/image" Target="../media/image214.png"/><Relationship Id="rId9" Type="http://schemas.openxmlformats.org/officeDocument/2006/relationships/image" Target="../media/image215.png"/><Relationship Id="rId10" Type="http://schemas.openxmlformats.org/officeDocument/2006/relationships/image" Target="../media/image216.png"/><Relationship Id="rId11" Type="http://schemas.openxmlformats.org/officeDocument/2006/relationships/image" Target="../media/image217.png"/><Relationship Id="rId12" Type="http://schemas.openxmlformats.org/officeDocument/2006/relationships/image" Target="../media/image218.png"/><Relationship Id="rId13" Type="http://schemas.openxmlformats.org/officeDocument/2006/relationships/image" Target="../media/image219.png"/><Relationship Id="rId14" Type="http://schemas.openxmlformats.org/officeDocument/2006/relationships/image" Target="../media/image220.png"/><Relationship Id="rId15" Type="http://schemas.openxmlformats.org/officeDocument/2006/relationships/image" Target="../media/image221.png"/><Relationship Id="rId16" Type="http://schemas.openxmlformats.org/officeDocument/2006/relationships/image" Target="../media/image222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3.png"/><Relationship Id="rId3" Type="http://schemas.openxmlformats.org/officeDocument/2006/relationships/image" Target="../media/image224.png"/><Relationship Id="rId4" Type="http://schemas.openxmlformats.org/officeDocument/2006/relationships/image" Target="../media/image225.png"/><Relationship Id="rId5" Type="http://schemas.openxmlformats.org/officeDocument/2006/relationships/image" Target="../media/image226.png"/><Relationship Id="rId6" Type="http://schemas.openxmlformats.org/officeDocument/2006/relationships/image" Target="../media/image227.png"/><Relationship Id="rId7" Type="http://schemas.openxmlformats.org/officeDocument/2006/relationships/image" Target="../media/image228.png"/><Relationship Id="rId8" Type="http://schemas.openxmlformats.org/officeDocument/2006/relationships/image" Target="../media/image229.png"/><Relationship Id="rId9" Type="http://schemas.openxmlformats.org/officeDocument/2006/relationships/image" Target="../media/image230.png"/><Relationship Id="rId10" Type="http://schemas.openxmlformats.org/officeDocument/2006/relationships/image" Target="../media/image231.png"/><Relationship Id="rId11" Type="http://schemas.openxmlformats.org/officeDocument/2006/relationships/image" Target="../media/image232.png"/><Relationship Id="rId12" Type="http://schemas.openxmlformats.org/officeDocument/2006/relationships/image" Target="../media/image233.png"/><Relationship Id="rId13" Type="http://schemas.openxmlformats.org/officeDocument/2006/relationships/image" Target="../media/image234.png"/><Relationship Id="rId14" Type="http://schemas.openxmlformats.org/officeDocument/2006/relationships/image" Target="../media/image235.png"/><Relationship Id="rId15" Type="http://schemas.openxmlformats.org/officeDocument/2006/relationships/image" Target="../media/image236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7.png"/><Relationship Id="rId3" Type="http://schemas.openxmlformats.org/officeDocument/2006/relationships/image" Target="../media/image238.png"/><Relationship Id="rId4" Type="http://schemas.openxmlformats.org/officeDocument/2006/relationships/image" Target="../media/image239.png"/><Relationship Id="rId5" Type="http://schemas.openxmlformats.org/officeDocument/2006/relationships/image" Target="../media/image240.png"/><Relationship Id="rId6" Type="http://schemas.openxmlformats.org/officeDocument/2006/relationships/image" Target="../media/image241.png"/><Relationship Id="rId7" Type="http://schemas.openxmlformats.org/officeDocument/2006/relationships/image" Target="../media/image242.png"/><Relationship Id="rId8" Type="http://schemas.openxmlformats.org/officeDocument/2006/relationships/image" Target="../media/image243.png"/><Relationship Id="rId9" Type="http://schemas.openxmlformats.org/officeDocument/2006/relationships/image" Target="../media/image244.png"/><Relationship Id="rId10" Type="http://schemas.openxmlformats.org/officeDocument/2006/relationships/image" Target="../media/image245.png"/><Relationship Id="rId11" Type="http://schemas.openxmlformats.org/officeDocument/2006/relationships/image" Target="../media/image246.png"/><Relationship Id="rId12" Type="http://schemas.openxmlformats.org/officeDocument/2006/relationships/image" Target="../media/image247.png"/><Relationship Id="rId13" Type="http://schemas.openxmlformats.org/officeDocument/2006/relationships/image" Target="../media/image248.png"/><Relationship Id="rId14" Type="http://schemas.openxmlformats.org/officeDocument/2006/relationships/image" Target="../media/image249.png"/><Relationship Id="rId15" Type="http://schemas.openxmlformats.org/officeDocument/2006/relationships/image" Target="../media/image250.png"/><Relationship Id="rId16" Type="http://schemas.openxmlformats.org/officeDocument/2006/relationships/image" Target="../media/image251.png"/><Relationship Id="rId17" Type="http://schemas.openxmlformats.org/officeDocument/2006/relationships/image" Target="../media/image252.png"/><Relationship Id="rId18" Type="http://schemas.openxmlformats.org/officeDocument/2006/relationships/image" Target="../media/image253.png"/><Relationship Id="rId19" Type="http://schemas.openxmlformats.org/officeDocument/2006/relationships/image" Target="../media/image254.png"/><Relationship Id="rId20" Type="http://schemas.openxmlformats.org/officeDocument/2006/relationships/image" Target="../media/image255.png"/><Relationship Id="rId21" Type="http://schemas.openxmlformats.org/officeDocument/2006/relationships/image" Target="../media/image256.png"/><Relationship Id="rId22" Type="http://schemas.openxmlformats.org/officeDocument/2006/relationships/image" Target="../media/image257.png"/><Relationship Id="rId23" Type="http://schemas.openxmlformats.org/officeDocument/2006/relationships/image" Target="../media/image258.png"/><Relationship Id="rId24" Type="http://schemas.openxmlformats.org/officeDocument/2006/relationships/image" Target="../media/image259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0.png"/><Relationship Id="rId3" Type="http://schemas.openxmlformats.org/officeDocument/2006/relationships/image" Target="../media/image261.png"/><Relationship Id="rId4" Type="http://schemas.openxmlformats.org/officeDocument/2006/relationships/image" Target="../media/image262.png"/><Relationship Id="rId5" Type="http://schemas.openxmlformats.org/officeDocument/2006/relationships/image" Target="../media/image263.png"/><Relationship Id="rId6" Type="http://schemas.openxmlformats.org/officeDocument/2006/relationships/image" Target="../media/image264.png"/><Relationship Id="rId7" Type="http://schemas.openxmlformats.org/officeDocument/2006/relationships/image" Target="../media/image265.png"/><Relationship Id="rId8" Type="http://schemas.openxmlformats.org/officeDocument/2006/relationships/image" Target="../media/image266.png"/><Relationship Id="rId9" Type="http://schemas.openxmlformats.org/officeDocument/2006/relationships/image" Target="../media/image267.png"/><Relationship Id="rId10" Type="http://schemas.openxmlformats.org/officeDocument/2006/relationships/image" Target="../media/image268.png"/><Relationship Id="rId11" Type="http://schemas.openxmlformats.org/officeDocument/2006/relationships/image" Target="../media/image269.png"/><Relationship Id="rId12" Type="http://schemas.openxmlformats.org/officeDocument/2006/relationships/image" Target="../media/image270.png"/><Relationship Id="rId13" Type="http://schemas.openxmlformats.org/officeDocument/2006/relationships/image" Target="../media/image271.png"/><Relationship Id="rId14" Type="http://schemas.openxmlformats.org/officeDocument/2006/relationships/image" Target="../media/image272.png"/><Relationship Id="rId15" Type="http://schemas.openxmlformats.org/officeDocument/2006/relationships/image" Target="../media/image273.png"/><Relationship Id="rId16" Type="http://schemas.openxmlformats.org/officeDocument/2006/relationships/image" Target="../media/image274.png"/><Relationship Id="rId17" Type="http://schemas.openxmlformats.org/officeDocument/2006/relationships/image" Target="../media/image275.png"/><Relationship Id="rId18" Type="http://schemas.openxmlformats.org/officeDocument/2006/relationships/image" Target="../media/image276.png"/><Relationship Id="rId19" Type="http://schemas.openxmlformats.org/officeDocument/2006/relationships/image" Target="../media/image277.png"/><Relationship Id="rId20" Type="http://schemas.openxmlformats.org/officeDocument/2006/relationships/image" Target="../media/image278.png"/><Relationship Id="rId21" Type="http://schemas.openxmlformats.org/officeDocument/2006/relationships/image" Target="../media/image279.png"/><Relationship Id="rId22" Type="http://schemas.openxmlformats.org/officeDocument/2006/relationships/image" Target="../media/image280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1.png"/><Relationship Id="rId3" Type="http://schemas.openxmlformats.org/officeDocument/2006/relationships/image" Target="../media/image282.png"/><Relationship Id="rId4" Type="http://schemas.openxmlformats.org/officeDocument/2006/relationships/image" Target="../media/image283.png"/><Relationship Id="rId5" Type="http://schemas.openxmlformats.org/officeDocument/2006/relationships/image" Target="../media/image284.png"/><Relationship Id="rId6" Type="http://schemas.openxmlformats.org/officeDocument/2006/relationships/image" Target="../media/image285.png"/><Relationship Id="rId7" Type="http://schemas.openxmlformats.org/officeDocument/2006/relationships/image" Target="../media/image286.png"/><Relationship Id="rId8" Type="http://schemas.openxmlformats.org/officeDocument/2006/relationships/image" Target="../media/image287.png"/><Relationship Id="rId9" Type="http://schemas.openxmlformats.org/officeDocument/2006/relationships/image" Target="../media/image288.png"/><Relationship Id="rId10" Type="http://schemas.openxmlformats.org/officeDocument/2006/relationships/image" Target="../media/image289.png"/><Relationship Id="rId11" Type="http://schemas.openxmlformats.org/officeDocument/2006/relationships/image" Target="../media/image290.png"/><Relationship Id="rId12" Type="http://schemas.openxmlformats.org/officeDocument/2006/relationships/image" Target="../media/image291.png"/><Relationship Id="rId13" Type="http://schemas.openxmlformats.org/officeDocument/2006/relationships/image" Target="../media/image292.png"/><Relationship Id="rId14" Type="http://schemas.openxmlformats.org/officeDocument/2006/relationships/image" Target="../media/image293.png"/><Relationship Id="rId15" Type="http://schemas.openxmlformats.org/officeDocument/2006/relationships/image" Target="../media/image294.png"/><Relationship Id="rId16" Type="http://schemas.openxmlformats.org/officeDocument/2006/relationships/image" Target="../media/image295.png"/><Relationship Id="rId17" Type="http://schemas.openxmlformats.org/officeDocument/2006/relationships/image" Target="../media/image296.png"/><Relationship Id="rId18" Type="http://schemas.openxmlformats.org/officeDocument/2006/relationships/image" Target="../media/image297.png"/><Relationship Id="rId19" Type="http://schemas.openxmlformats.org/officeDocument/2006/relationships/image" Target="../media/image298.png"/><Relationship Id="rId20" Type="http://schemas.openxmlformats.org/officeDocument/2006/relationships/image" Target="../media/image299.png"/><Relationship Id="rId21" Type="http://schemas.openxmlformats.org/officeDocument/2006/relationships/image" Target="../media/image300.png"/><Relationship Id="rId22" Type="http://schemas.openxmlformats.org/officeDocument/2006/relationships/image" Target="../media/image301.png"/><Relationship Id="rId23" Type="http://schemas.openxmlformats.org/officeDocument/2006/relationships/image" Target="../media/image302.png"/><Relationship Id="rId24" Type="http://schemas.openxmlformats.org/officeDocument/2006/relationships/image" Target="../media/image303.png"/><Relationship Id="rId25" Type="http://schemas.openxmlformats.org/officeDocument/2006/relationships/image" Target="../media/image304.png"/><Relationship Id="rId26" Type="http://schemas.openxmlformats.org/officeDocument/2006/relationships/image" Target="../media/image305.png"/><Relationship Id="rId27" Type="http://schemas.openxmlformats.org/officeDocument/2006/relationships/image" Target="../media/image306.png"/><Relationship Id="rId28" Type="http://schemas.openxmlformats.org/officeDocument/2006/relationships/image" Target="../media/image307.png"/><Relationship Id="rId29" Type="http://schemas.openxmlformats.org/officeDocument/2006/relationships/image" Target="../media/image308.png"/><Relationship Id="rId30" Type="http://schemas.openxmlformats.org/officeDocument/2006/relationships/image" Target="../media/image309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0.png"/><Relationship Id="rId3" Type="http://schemas.openxmlformats.org/officeDocument/2006/relationships/image" Target="../media/image311.png"/><Relationship Id="rId4" Type="http://schemas.openxmlformats.org/officeDocument/2006/relationships/image" Target="../media/image312.png"/><Relationship Id="rId5" Type="http://schemas.openxmlformats.org/officeDocument/2006/relationships/image" Target="../media/image313.png"/><Relationship Id="rId6" Type="http://schemas.openxmlformats.org/officeDocument/2006/relationships/image" Target="../media/image314.png"/><Relationship Id="rId7" Type="http://schemas.openxmlformats.org/officeDocument/2006/relationships/image" Target="../media/image315.png"/><Relationship Id="rId8" Type="http://schemas.openxmlformats.org/officeDocument/2006/relationships/image" Target="../media/image316.png"/><Relationship Id="rId9" Type="http://schemas.openxmlformats.org/officeDocument/2006/relationships/image" Target="../media/image317.png"/><Relationship Id="rId10" Type="http://schemas.openxmlformats.org/officeDocument/2006/relationships/image" Target="../media/image318.png"/><Relationship Id="rId11" Type="http://schemas.openxmlformats.org/officeDocument/2006/relationships/image" Target="../media/image319.png"/><Relationship Id="rId12" Type="http://schemas.openxmlformats.org/officeDocument/2006/relationships/image" Target="../media/image320.png"/><Relationship Id="rId13" Type="http://schemas.openxmlformats.org/officeDocument/2006/relationships/image" Target="../media/image321.png"/><Relationship Id="rId14" Type="http://schemas.openxmlformats.org/officeDocument/2006/relationships/image" Target="../media/image322.png"/><Relationship Id="rId15" Type="http://schemas.openxmlformats.org/officeDocument/2006/relationships/image" Target="../media/image323.png"/><Relationship Id="rId16" Type="http://schemas.openxmlformats.org/officeDocument/2006/relationships/image" Target="../media/image324.png"/><Relationship Id="rId17" Type="http://schemas.openxmlformats.org/officeDocument/2006/relationships/image" Target="../media/image325.png"/><Relationship Id="rId18" Type="http://schemas.openxmlformats.org/officeDocument/2006/relationships/image" Target="../media/image326.png"/><Relationship Id="rId19" Type="http://schemas.openxmlformats.org/officeDocument/2006/relationships/image" Target="../media/image327.png"/><Relationship Id="rId20" Type="http://schemas.openxmlformats.org/officeDocument/2006/relationships/image" Target="../media/image328.png"/><Relationship Id="rId21" Type="http://schemas.openxmlformats.org/officeDocument/2006/relationships/image" Target="../media/image329.png"/><Relationship Id="rId22" Type="http://schemas.openxmlformats.org/officeDocument/2006/relationships/image" Target="../media/image330.png"/><Relationship Id="rId23" Type="http://schemas.openxmlformats.org/officeDocument/2006/relationships/image" Target="../media/image331.png"/><Relationship Id="rId24" Type="http://schemas.openxmlformats.org/officeDocument/2006/relationships/image" Target="../media/image332.png"/><Relationship Id="rId25" Type="http://schemas.openxmlformats.org/officeDocument/2006/relationships/image" Target="../media/image333.png"/><Relationship Id="rId26" Type="http://schemas.openxmlformats.org/officeDocument/2006/relationships/image" Target="../media/image334.png"/><Relationship Id="rId27" Type="http://schemas.openxmlformats.org/officeDocument/2006/relationships/image" Target="../media/image335.png"/><Relationship Id="rId28" Type="http://schemas.openxmlformats.org/officeDocument/2006/relationships/image" Target="../media/image336.png"/><Relationship Id="rId29" Type="http://schemas.openxmlformats.org/officeDocument/2006/relationships/image" Target="../media/image337.png"/><Relationship Id="rId30" Type="http://schemas.openxmlformats.org/officeDocument/2006/relationships/image" Target="../media/image338.png"/><Relationship Id="rId31" Type="http://schemas.openxmlformats.org/officeDocument/2006/relationships/image" Target="../media/image339.png"/><Relationship Id="rId32" Type="http://schemas.openxmlformats.org/officeDocument/2006/relationships/image" Target="../media/image340.png"/><Relationship Id="rId33" Type="http://schemas.openxmlformats.org/officeDocument/2006/relationships/image" Target="../media/image341.png"/><Relationship Id="rId34" Type="http://schemas.openxmlformats.org/officeDocument/2006/relationships/image" Target="../media/image342.png"/><Relationship Id="rId35" Type="http://schemas.openxmlformats.org/officeDocument/2006/relationships/image" Target="../media/image343.png"/><Relationship Id="rId36" Type="http://schemas.openxmlformats.org/officeDocument/2006/relationships/image" Target="../media/image344.png"/><Relationship Id="rId37" Type="http://schemas.openxmlformats.org/officeDocument/2006/relationships/image" Target="../media/image345.png"/><Relationship Id="rId38" Type="http://schemas.openxmlformats.org/officeDocument/2006/relationships/image" Target="../media/image346.png"/><Relationship Id="rId39" Type="http://schemas.openxmlformats.org/officeDocument/2006/relationships/image" Target="../media/image347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8.png"/><Relationship Id="rId3" Type="http://schemas.openxmlformats.org/officeDocument/2006/relationships/image" Target="../media/image349.png"/><Relationship Id="rId4" Type="http://schemas.openxmlformats.org/officeDocument/2006/relationships/image" Target="../media/image350.png"/><Relationship Id="rId5" Type="http://schemas.openxmlformats.org/officeDocument/2006/relationships/image" Target="../media/image351.png"/><Relationship Id="rId6" Type="http://schemas.openxmlformats.org/officeDocument/2006/relationships/image" Target="../media/image352.png"/><Relationship Id="rId7" Type="http://schemas.openxmlformats.org/officeDocument/2006/relationships/image" Target="../media/image353.png"/><Relationship Id="rId8" Type="http://schemas.openxmlformats.org/officeDocument/2006/relationships/image" Target="../media/image354.png"/><Relationship Id="rId9" Type="http://schemas.openxmlformats.org/officeDocument/2006/relationships/image" Target="../media/image355.png"/><Relationship Id="rId10" Type="http://schemas.openxmlformats.org/officeDocument/2006/relationships/image" Target="../media/image356.png"/><Relationship Id="rId11" Type="http://schemas.openxmlformats.org/officeDocument/2006/relationships/image" Target="../media/image357.png"/><Relationship Id="rId12" Type="http://schemas.openxmlformats.org/officeDocument/2006/relationships/image" Target="../media/image358.png"/><Relationship Id="rId13" Type="http://schemas.openxmlformats.org/officeDocument/2006/relationships/image" Target="../media/image359.png"/><Relationship Id="rId14" Type="http://schemas.openxmlformats.org/officeDocument/2006/relationships/image" Target="../media/image360.png"/><Relationship Id="rId15" Type="http://schemas.openxmlformats.org/officeDocument/2006/relationships/image" Target="../media/image361.png"/><Relationship Id="rId16" Type="http://schemas.openxmlformats.org/officeDocument/2006/relationships/image" Target="../media/image362.png"/><Relationship Id="rId17" Type="http://schemas.openxmlformats.org/officeDocument/2006/relationships/image" Target="../media/image363.png"/><Relationship Id="rId18" Type="http://schemas.openxmlformats.org/officeDocument/2006/relationships/image" Target="../media/image364.png"/><Relationship Id="rId19" Type="http://schemas.openxmlformats.org/officeDocument/2006/relationships/image" Target="../media/image365.png"/><Relationship Id="rId20" Type="http://schemas.openxmlformats.org/officeDocument/2006/relationships/image" Target="../media/image366.png"/><Relationship Id="rId21" Type="http://schemas.openxmlformats.org/officeDocument/2006/relationships/image" Target="../media/image367.png"/><Relationship Id="rId22" Type="http://schemas.openxmlformats.org/officeDocument/2006/relationships/image" Target="../media/image368.png"/><Relationship Id="rId23" Type="http://schemas.openxmlformats.org/officeDocument/2006/relationships/image" Target="../media/image369.png"/><Relationship Id="rId24" Type="http://schemas.openxmlformats.org/officeDocument/2006/relationships/image" Target="../media/image370.png"/><Relationship Id="rId25" Type="http://schemas.openxmlformats.org/officeDocument/2006/relationships/image" Target="../media/image371.png"/><Relationship Id="rId26" Type="http://schemas.openxmlformats.org/officeDocument/2006/relationships/image" Target="../media/image372.png"/><Relationship Id="rId27" Type="http://schemas.openxmlformats.org/officeDocument/2006/relationships/image" Target="../media/image373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74.png"/><Relationship Id="rId3" Type="http://schemas.openxmlformats.org/officeDocument/2006/relationships/image" Target="../media/image375.png"/><Relationship Id="rId4" Type="http://schemas.openxmlformats.org/officeDocument/2006/relationships/image" Target="../media/image376.png"/><Relationship Id="rId5" Type="http://schemas.openxmlformats.org/officeDocument/2006/relationships/image" Target="../media/image377.png"/><Relationship Id="rId6" Type="http://schemas.openxmlformats.org/officeDocument/2006/relationships/image" Target="../media/image378.png"/><Relationship Id="rId7" Type="http://schemas.openxmlformats.org/officeDocument/2006/relationships/image" Target="../media/image379.png"/><Relationship Id="rId8" Type="http://schemas.openxmlformats.org/officeDocument/2006/relationships/image" Target="../media/image380.png"/><Relationship Id="rId9" Type="http://schemas.openxmlformats.org/officeDocument/2006/relationships/image" Target="../media/image381.png"/><Relationship Id="rId10" Type="http://schemas.openxmlformats.org/officeDocument/2006/relationships/image" Target="../media/image382.png"/><Relationship Id="rId11" Type="http://schemas.openxmlformats.org/officeDocument/2006/relationships/image" Target="../media/image383.png"/><Relationship Id="rId12" Type="http://schemas.openxmlformats.org/officeDocument/2006/relationships/image" Target="../media/image384.png"/><Relationship Id="rId13" Type="http://schemas.openxmlformats.org/officeDocument/2006/relationships/image" Target="../media/image385.png"/><Relationship Id="rId14" Type="http://schemas.openxmlformats.org/officeDocument/2006/relationships/image" Target="../media/image386.png"/><Relationship Id="rId15" Type="http://schemas.openxmlformats.org/officeDocument/2006/relationships/image" Target="../media/image387.png"/><Relationship Id="rId16" Type="http://schemas.openxmlformats.org/officeDocument/2006/relationships/image" Target="../media/image388.png"/><Relationship Id="rId17" Type="http://schemas.openxmlformats.org/officeDocument/2006/relationships/image" Target="../media/image389.png"/><Relationship Id="rId18" Type="http://schemas.openxmlformats.org/officeDocument/2006/relationships/image" Target="../media/image390.png"/><Relationship Id="rId19" Type="http://schemas.openxmlformats.org/officeDocument/2006/relationships/image" Target="../media/image391.png"/><Relationship Id="rId20" Type="http://schemas.openxmlformats.org/officeDocument/2006/relationships/image" Target="../media/image392.png"/><Relationship Id="rId21" Type="http://schemas.openxmlformats.org/officeDocument/2006/relationships/image" Target="../media/image393.png"/><Relationship Id="rId22" Type="http://schemas.openxmlformats.org/officeDocument/2006/relationships/image" Target="../media/image394.png"/><Relationship Id="rId23" Type="http://schemas.openxmlformats.org/officeDocument/2006/relationships/image" Target="../media/image395.png"/><Relationship Id="rId24" Type="http://schemas.openxmlformats.org/officeDocument/2006/relationships/image" Target="../media/image396.png"/><Relationship Id="rId25" Type="http://schemas.openxmlformats.org/officeDocument/2006/relationships/image" Target="../media/image397.png"/><Relationship Id="rId26" Type="http://schemas.openxmlformats.org/officeDocument/2006/relationships/image" Target="../media/image398.png"/><Relationship Id="rId27" Type="http://schemas.openxmlformats.org/officeDocument/2006/relationships/image" Target="../media/image399.png"/><Relationship Id="rId28" Type="http://schemas.openxmlformats.org/officeDocument/2006/relationships/image" Target="../media/image400.png"/><Relationship Id="rId29" Type="http://schemas.openxmlformats.org/officeDocument/2006/relationships/image" Target="../media/image401.png"/><Relationship Id="rId30" Type="http://schemas.openxmlformats.org/officeDocument/2006/relationships/image" Target="../media/image402.png"/><Relationship Id="rId31" Type="http://schemas.openxmlformats.org/officeDocument/2006/relationships/image" Target="../media/image403.png"/><Relationship Id="rId32" Type="http://schemas.openxmlformats.org/officeDocument/2006/relationships/image" Target="../media/image404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05.png"/><Relationship Id="rId3" Type="http://schemas.openxmlformats.org/officeDocument/2006/relationships/image" Target="../media/image406.png"/><Relationship Id="rId4" Type="http://schemas.openxmlformats.org/officeDocument/2006/relationships/image" Target="../media/image407.png"/><Relationship Id="rId5" Type="http://schemas.openxmlformats.org/officeDocument/2006/relationships/image" Target="../media/image408.png"/><Relationship Id="rId6" Type="http://schemas.openxmlformats.org/officeDocument/2006/relationships/image" Target="../media/image409.png"/><Relationship Id="rId7" Type="http://schemas.openxmlformats.org/officeDocument/2006/relationships/image" Target="../media/image410.png"/><Relationship Id="rId8" Type="http://schemas.openxmlformats.org/officeDocument/2006/relationships/image" Target="../media/image411.png"/><Relationship Id="rId9" Type="http://schemas.openxmlformats.org/officeDocument/2006/relationships/image" Target="../media/image412.png"/><Relationship Id="rId10" Type="http://schemas.openxmlformats.org/officeDocument/2006/relationships/image" Target="../media/image413.png"/><Relationship Id="rId11" Type="http://schemas.openxmlformats.org/officeDocument/2006/relationships/image" Target="../media/image414.png"/><Relationship Id="rId12" Type="http://schemas.openxmlformats.org/officeDocument/2006/relationships/image" Target="../media/image415.png"/><Relationship Id="rId13" Type="http://schemas.openxmlformats.org/officeDocument/2006/relationships/image" Target="../media/image416.png"/><Relationship Id="rId14" Type="http://schemas.openxmlformats.org/officeDocument/2006/relationships/image" Target="../media/image417.png"/><Relationship Id="rId15" Type="http://schemas.openxmlformats.org/officeDocument/2006/relationships/image" Target="../media/image418.png"/><Relationship Id="rId16" Type="http://schemas.openxmlformats.org/officeDocument/2006/relationships/image" Target="../media/image419.png"/><Relationship Id="rId17" Type="http://schemas.openxmlformats.org/officeDocument/2006/relationships/image" Target="../media/image420.png"/><Relationship Id="rId18" Type="http://schemas.openxmlformats.org/officeDocument/2006/relationships/image" Target="../media/image421.png"/><Relationship Id="rId19" Type="http://schemas.openxmlformats.org/officeDocument/2006/relationships/image" Target="../media/image422.png"/><Relationship Id="rId20" Type="http://schemas.openxmlformats.org/officeDocument/2006/relationships/image" Target="../media/image423.png"/><Relationship Id="rId21" Type="http://schemas.openxmlformats.org/officeDocument/2006/relationships/image" Target="../media/image424.png"/><Relationship Id="rId22" Type="http://schemas.openxmlformats.org/officeDocument/2006/relationships/image" Target="../media/image425.png"/><Relationship Id="rId23" Type="http://schemas.openxmlformats.org/officeDocument/2006/relationships/image" Target="../media/image426.png"/><Relationship Id="rId24" Type="http://schemas.openxmlformats.org/officeDocument/2006/relationships/image" Target="../media/image427.png"/><Relationship Id="rId25" Type="http://schemas.openxmlformats.org/officeDocument/2006/relationships/image" Target="../media/image428.png"/><Relationship Id="rId26" Type="http://schemas.openxmlformats.org/officeDocument/2006/relationships/image" Target="../media/image429.png"/><Relationship Id="rId27" Type="http://schemas.openxmlformats.org/officeDocument/2006/relationships/image" Target="../media/image430.png"/><Relationship Id="rId28" Type="http://schemas.openxmlformats.org/officeDocument/2006/relationships/image" Target="../media/image431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32.png"/><Relationship Id="rId3" Type="http://schemas.openxmlformats.org/officeDocument/2006/relationships/image" Target="../media/image433.png"/><Relationship Id="rId4" Type="http://schemas.openxmlformats.org/officeDocument/2006/relationships/image" Target="../media/image434.png"/><Relationship Id="rId5" Type="http://schemas.openxmlformats.org/officeDocument/2006/relationships/image" Target="../media/image435.png"/><Relationship Id="rId6" Type="http://schemas.openxmlformats.org/officeDocument/2006/relationships/image" Target="../media/image436.png"/><Relationship Id="rId7" Type="http://schemas.openxmlformats.org/officeDocument/2006/relationships/image" Target="../media/image437.png"/><Relationship Id="rId8" Type="http://schemas.openxmlformats.org/officeDocument/2006/relationships/image" Target="../media/image438.png"/><Relationship Id="rId9" Type="http://schemas.openxmlformats.org/officeDocument/2006/relationships/image" Target="../media/image439.png"/><Relationship Id="rId10" Type="http://schemas.openxmlformats.org/officeDocument/2006/relationships/image" Target="../media/image440.png"/><Relationship Id="rId11" Type="http://schemas.openxmlformats.org/officeDocument/2006/relationships/image" Target="../media/image441.png"/><Relationship Id="rId12" Type="http://schemas.openxmlformats.org/officeDocument/2006/relationships/image" Target="../media/image442.png"/><Relationship Id="rId13" Type="http://schemas.openxmlformats.org/officeDocument/2006/relationships/image" Target="../media/image443.png"/><Relationship Id="rId14" Type="http://schemas.openxmlformats.org/officeDocument/2006/relationships/image" Target="../media/image444.png"/><Relationship Id="rId15" Type="http://schemas.openxmlformats.org/officeDocument/2006/relationships/image" Target="../media/image445.png"/><Relationship Id="rId16" Type="http://schemas.openxmlformats.org/officeDocument/2006/relationships/image" Target="../media/image446.png"/><Relationship Id="rId17" Type="http://schemas.openxmlformats.org/officeDocument/2006/relationships/image" Target="../media/image447.png"/><Relationship Id="rId18" Type="http://schemas.openxmlformats.org/officeDocument/2006/relationships/image" Target="../media/image448.png"/><Relationship Id="rId19" Type="http://schemas.openxmlformats.org/officeDocument/2006/relationships/image" Target="../media/image449.png"/><Relationship Id="rId20" Type="http://schemas.openxmlformats.org/officeDocument/2006/relationships/image" Target="../media/image450.png"/><Relationship Id="rId21" Type="http://schemas.openxmlformats.org/officeDocument/2006/relationships/image" Target="../media/image451.png"/><Relationship Id="rId22" Type="http://schemas.openxmlformats.org/officeDocument/2006/relationships/image" Target="../media/image452.png"/><Relationship Id="rId23" Type="http://schemas.openxmlformats.org/officeDocument/2006/relationships/image" Target="../media/image453.png"/><Relationship Id="rId24" Type="http://schemas.openxmlformats.org/officeDocument/2006/relationships/image" Target="../media/image454.png"/><Relationship Id="rId25" Type="http://schemas.openxmlformats.org/officeDocument/2006/relationships/image" Target="../media/image455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8" Type="http://schemas.openxmlformats.org/officeDocument/2006/relationships/image" Target="../media/image13.png"/><Relationship Id="rId9" Type="http://schemas.openxmlformats.org/officeDocument/2006/relationships/image" Target="../media/image14.png"/><Relationship Id="rId10" Type="http://schemas.openxmlformats.org/officeDocument/2006/relationships/image" Target="../media/image15.png"/><Relationship Id="rId11" Type="http://schemas.openxmlformats.org/officeDocument/2006/relationships/image" Target="../media/image16.png"/><Relationship Id="rId12" Type="http://schemas.openxmlformats.org/officeDocument/2006/relationships/image" Target="../media/image17.png"/><Relationship Id="rId13" Type="http://schemas.openxmlformats.org/officeDocument/2006/relationships/image" Target="../media/image18.png"/><Relationship Id="rId14" Type="http://schemas.openxmlformats.org/officeDocument/2006/relationships/image" Target="../media/image19.png"/><Relationship Id="rId15" Type="http://schemas.openxmlformats.org/officeDocument/2006/relationships/image" Target="../media/image20.png"/><Relationship Id="rId16" Type="http://schemas.openxmlformats.org/officeDocument/2006/relationships/image" Target="../media/image21.png"/><Relationship Id="rId17" Type="http://schemas.openxmlformats.org/officeDocument/2006/relationships/image" Target="../media/image22.png"/><Relationship Id="rId18" Type="http://schemas.openxmlformats.org/officeDocument/2006/relationships/image" Target="../media/image23.png"/><Relationship Id="rId19" Type="http://schemas.openxmlformats.org/officeDocument/2006/relationships/image" Target="../media/image24.png"/><Relationship Id="rId20" Type="http://schemas.openxmlformats.org/officeDocument/2006/relationships/image" Target="../media/image25.png"/><Relationship Id="rId21" Type="http://schemas.openxmlformats.org/officeDocument/2006/relationships/image" Target="../media/image26.png"/><Relationship Id="rId22" Type="http://schemas.openxmlformats.org/officeDocument/2006/relationships/image" Target="../media/image27.png"/><Relationship Id="rId23" Type="http://schemas.openxmlformats.org/officeDocument/2006/relationships/image" Target="../media/image28.png"/><Relationship Id="rId24" Type="http://schemas.openxmlformats.org/officeDocument/2006/relationships/image" Target="../media/image29.png"/><Relationship Id="rId25" Type="http://schemas.openxmlformats.org/officeDocument/2006/relationships/image" Target="../media/image30.png"/><Relationship Id="rId26" Type="http://schemas.openxmlformats.org/officeDocument/2006/relationships/image" Target="../media/image31.png"/><Relationship Id="rId27" Type="http://schemas.openxmlformats.org/officeDocument/2006/relationships/image" Target="../media/image32.png"/><Relationship Id="rId28" Type="http://schemas.openxmlformats.org/officeDocument/2006/relationships/image" Target="../media/image33.png"/><Relationship Id="rId29" Type="http://schemas.openxmlformats.org/officeDocument/2006/relationships/image" Target="../media/image34.png"/><Relationship Id="rId30" Type="http://schemas.openxmlformats.org/officeDocument/2006/relationships/image" Target="../media/image35.png"/><Relationship Id="rId31" Type="http://schemas.openxmlformats.org/officeDocument/2006/relationships/image" Target="../media/image36.png"/><Relationship Id="rId32" Type="http://schemas.openxmlformats.org/officeDocument/2006/relationships/image" Target="../media/image37.png"/><Relationship Id="rId33" Type="http://schemas.openxmlformats.org/officeDocument/2006/relationships/image" Target="../media/image38.png"/><Relationship Id="rId34" Type="http://schemas.openxmlformats.org/officeDocument/2006/relationships/image" Target="../media/image39.png"/><Relationship Id="rId35" Type="http://schemas.openxmlformats.org/officeDocument/2006/relationships/image" Target="../media/image40.png"/><Relationship Id="rId36" Type="http://schemas.openxmlformats.org/officeDocument/2006/relationships/image" Target="../media/image41.png"/><Relationship Id="rId37" Type="http://schemas.openxmlformats.org/officeDocument/2006/relationships/image" Target="../media/image42.png"/><Relationship Id="rId38" Type="http://schemas.openxmlformats.org/officeDocument/2006/relationships/image" Target="../media/image43.png"/><Relationship Id="rId39" Type="http://schemas.openxmlformats.org/officeDocument/2006/relationships/image" Target="../media/image44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56.png"/><Relationship Id="rId3" Type="http://schemas.openxmlformats.org/officeDocument/2006/relationships/image" Target="../media/image457.png"/><Relationship Id="rId4" Type="http://schemas.openxmlformats.org/officeDocument/2006/relationships/image" Target="../media/image458.png"/><Relationship Id="rId5" Type="http://schemas.openxmlformats.org/officeDocument/2006/relationships/image" Target="../media/image459.png"/><Relationship Id="rId6" Type="http://schemas.openxmlformats.org/officeDocument/2006/relationships/image" Target="../media/image460.png"/><Relationship Id="rId7" Type="http://schemas.openxmlformats.org/officeDocument/2006/relationships/image" Target="../media/image461.png"/><Relationship Id="rId8" Type="http://schemas.openxmlformats.org/officeDocument/2006/relationships/image" Target="../media/image462.png"/><Relationship Id="rId9" Type="http://schemas.openxmlformats.org/officeDocument/2006/relationships/image" Target="../media/image463.png"/><Relationship Id="rId10" Type="http://schemas.openxmlformats.org/officeDocument/2006/relationships/image" Target="../media/image464.png"/><Relationship Id="rId11" Type="http://schemas.openxmlformats.org/officeDocument/2006/relationships/image" Target="../media/image465.png"/><Relationship Id="rId12" Type="http://schemas.openxmlformats.org/officeDocument/2006/relationships/image" Target="../media/image466.png"/><Relationship Id="rId13" Type="http://schemas.openxmlformats.org/officeDocument/2006/relationships/image" Target="../media/image467.png"/><Relationship Id="rId14" Type="http://schemas.openxmlformats.org/officeDocument/2006/relationships/image" Target="../media/image468.png"/><Relationship Id="rId15" Type="http://schemas.openxmlformats.org/officeDocument/2006/relationships/image" Target="../media/image469.png"/><Relationship Id="rId16" Type="http://schemas.openxmlformats.org/officeDocument/2006/relationships/image" Target="../media/image470.png"/><Relationship Id="rId17" Type="http://schemas.openxmlformats.org/officeDocument/2006/relationships/image" Target="../media/image471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72.png"/><Relationship Id="rId3" Type="http://schemas.openxmlformats.org/officeDocument/2006/relationships/image" Target="../media/image473.png"/><Relationship Id="rId4" Type="http://schemas.openxmlformats.org/officeDocument/2006/relationships/image" Target="../media/image474.png"/><Relationship Id="rId5" Type="http://schemas.openxmlformats.org/officeDocument/2006/relationships/image" Target="../media/image475.png"/><Relationship Id="rId6" Type="http://schemas.openxmlformats.org/officeDocument/2006/relationships/image" Target="../media/image476.png"/><Relationship Id="rId7" Type="http://schemas.openxmlformats.org/officeDocument/2006/relationships/image" Target="../media/image477.png"/><Relationship Id="rId8" Type="http://schemas.openxmlformats.org/officeDocument/2006/relationships/image" Target="../media/image478.png"/><Relationship Id="rId9" Type="http://schemas.openxmlformats.org/officeDocument/2006/relationships/image" Target="../media/image479.png"/><Relationship Id="rId10" Type="http://schemas.openxmlformats.org/officeDocument/2006/relationships/image" Target="../media/image480.png"/><Relationship Id="rId11" Type="http://schemas.openxmlformats.org/officeDocument/2006/relationships/image" Target="../media/image481.png"/><Relationship Id="rId12" Type="http://schemas.openxmlformats.org/officeDocument/2006/relationships/image" Target="../media/image482.png"/><Relationship Id="rId13" Type="http://schemas.openxmlformats.org/officeDocument/2006/relationships/image" Target="../media/image483.png"/><Relationship Id="rId14" Type="http://schemas.openxmlformats.org/officeDocument/2006/relationships/image" Target="../media/image484.png"/><Relationship Id="rId15" Type="http://schemas.openxmlformats.org/officeDocument/2006/relationships/image" Target="../media/image485.png"/><Relationship Id="rId16" Type="http://schemas.openxmlformats.org/officeDocument/2006/relationships/image" Target="../media/image486.png"/><Relationship Id="rId17" Type="http://schemas.openxmlformats.org/officeDocument/2006/relationships/image" Target="../media/image487.png"/><Relationship Id="rId18" Type="http://schemas.openxmlformats.org/officeDocument/2006/relationships/image" Target="../media/image488.png"/><Relationship Id="rId19" Type="http://schemas.openxmlformats.org/officeDocument/2006/relationships/image" Target="../media/image489.png"/><Relationship Id="rId20" Type="http://schemas.openxmlformats.org/officeDocument/2006/relationships/image" Target="../media/image490.png"/><Relationship Id="rId21" Type="http://schemas.openxmlformats.org/officeDocument/2006/relationships/image" Target="../media/image491.png"/><Relationship Id="rId22" Type="http://schemas.openxmlformats.org/officeDocument/2006/relationships/image" Target="../media/image492.png"/><Relationship Id="rId23" Type="http://schemas.openxmlformats.org/officeDocument/2006/relationships/image" Target="../media/image493.png"/><Relationship Id="rId24" Type="http://schemas.openxmlformats.org/officeDocument/2006/relationships/image" Target="../media/image494.png"/><Relationship Id="rId25" Type="http://schemas.openxmlformats.org/officeDocument/2006/relationships/image" Target="../media/image495.png"/><Relationship Id="rId26" Type="http://schemas.openxmlformats.org/officeDocument/2006/relationships/image" Target="../media/image496.png"/><Relationship Id="rId27" Type="http://schemas.openxmlformats.org/officeDocument/2006/relationships/image" Target="../media/image497.png"/><Relationship Id="rId28" Type="http://schemas.openxmlformats.org/officeDocument/2006/relationships/image" Target="../media/image498.png"/><Relationship Id="rId29" Type="http://schemas.openxmlformats.org/officeDocument/2006/relationships/image" Target="../media/image499.png"/><Relationship Id="rId30" Type="http://schemas.openxmlformats.org/officeDocument/2006/relationships/image" Target="../media/image500.png"/><Relationship Id="rId31" Type="http://schemas.openxmlformats.org/officeDocument/2006/relationships/image" Target="../media/image501.png"/><Relationship Id="rId32" Type="http://schemas.openxmlformats.org/officeDocument/2006/relationships/image" Target="../media/image502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03.png"/><Relationship Id="rId3" Type="http://schemas.openxmlformats.org/officeDocument/2006/relationships/image" Target="../media/image504.png"/><Relationship Id="rId4" Type="http://schemas.openxmlformats.org/officeDocument/2006/relationships/image" Target="../media/image505.png"/><Relationship Id="rId5" Type="http://schemas.openxmlformats.org/officeDocument/2006/relationships/image" Target="../media/image506.png"/><Relationship Id="rId6" Type="http://schemas.openxmlformats.org/officeDocument/2006/relationships/image" Target="../media/image507.png"/><Relationship Id="rId7" Type="http://schemas.openxmlformats.org/officeDocument/2006/relationships/image" Target="../media/image508.png"/><Relationship Id="rId8" Type="http://schemas.openxmlformats.org/officeDocument/2006/relationships/image" Target="../media/image509.png"/><Relationship Id="rId9" Type="http://schemas.openxmlformats.org/officeDocument/2006/relationships/image" Target="../media/image510.png"/><Relationship Id="rId10" Type="http://schemas.openxmlformats.org/officeDocument/2006/relationships/image" Target="../media/image511.png"/><Relationship Id="rId11" Type="http://schemas.openxmlformats.org/officeDocument/2006/relationships/image" Target="../media/image512.png"/><Relationship Id="rId12" Type="http://schemas.openxmlformats.org/officeDocument/2006/relationships/image" Target="../media/image513.png"/><Relationship Id="rId13" Type="http://schemas.openxmlformats.org/officeDocument/2006/relationships/image" Target="../media/image514.png"/><Relationship Id="rId14" Type="http://schemas.openxmlformats.org/officeDocument/2006/relationships/image" Target="../media/image515.png"/><Relationship Id="rId15" Type="http://schemas.openxmlformats.org/officeDocument/2006/relationships/image" Target="../media/image516.png"/><Relationship Id="rId16" Type="http://schemas.openxmlformats.org/officeDocument/2006/relationships/image" Target="../media/image517.png"/><Relationship Id="rId17" Type="http://schemas.openxmlformats.org/officeDocument/2006/relationships/image" Target="../media/image518.png"/><Relationship Id="rId18" Type="http://schemas.openxmlformats.org/officeDocument/2006/relationships/image" Target="../media/image519.png"/><Relationship Id="rId19" Type="http://schemas.openxmlformats.org/officeDocument/2006/relationships/image" Target="../media/image520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21.png"/><Relationship Id="rId3" Type="http://schemas.openxmlformats.org/officeDocument/2006/relationships/image" Target="../media/image522.png"/><Relationship Id="rId4" Type="http://schemas.openxmlformats.org/officeDocument/2006/relationships/image" Target="../media/image523.png"/><Relationship Id="rId5" Type="http://schemas.openxmlformats.org/officeDocument/2006/relationships/image" Target="../media/image524.png"/><Relationship Id="rId6" Type="http://schemas.openxmlformats.org/officeDocument/2006/relationships/image" Target="../media/image525.png"/><Relationship Id="rId7" Type="http://schemas.openxmlformats.org/officeDocument/2006/relationships/image" Target="../media/image526.png"/><Relationship Id="rId8" Type="http://schemas.openxmlformats.org/officeDocument/2006/relationships/image" Target="../media/image527.png"/><Relationship Id="rId9" Type="http://schemas.openxmlformats.org/officeDocument/2006/relationships/image" Target="../media/image528.png"/><Relationship Id="rId10" Type="http://schemas.openxmlformats.org/officeDocument/2006/relationships/image" Target="../media/image529.png"/><Relationship Id="rId11" Type="http://schemas.openxmlformats.org/officeDocument/2006/relationships/image" Target="../media/image530.png"/><Relationship Id="rId12" Type="http://schemas.openxmlformats.org/officeDocument/2006/relationships/image" Target="../media/image531.png"/><Relationship Id="rId13" Type="http://schemas.openxmlformats.org/officeDocument/2006/relationships/image" Target="../media/image532.png"/><Relationship Id="rId14" Type="http://schemas.openxmlformats.org/officeDocument/2006/relationships/image" Target="../media/image533.png"/><Relationship Id="rId15" Type="http://schemas.openxmlformats.org/officeDocument/2006/relationships/image" Target="../media/image534.png"/><Relationship Id="rId16" Type="http://schemas.openxmlformats.org/officeDocument/2006/relationships/image" Target="../media/image535.png"/><Relationship Id="rId17" Type="http://schemas.openxmlformats.org/officeDocument/2006/relationships/image" Target="../media/image536.png"/><Relationship Id="rId18" Type="http://schemas.openxmlformats.org/officeDocument/2006/relationships/image" Target="../media/image537.png"/><Relationship Id="rId19" Type="http://schemas.openxmlformats.org/officeDocument/2006/relationships/image" Target="../media/image538.png"/><Relationship Id="rId20" Type="http://schemas.openxmlformats.org/officeDocument/2006/relationships/image" Target="../media/image539.png"/><Relationship Id="rId21" Type="http://schemas.openxmlformats.org/officeDocument/2006/relationships/image" Target="../media/image540.png"/><Relationship Id="rId22" Type="http://schemas.openxmlformats.org/officeDocument/2006/relationships/image" Target="../media/image541.png"/><Relationship Id="rId23" Type="http://schemas.openxmlformats.org/officeDocument/2006/relationships/image" Target="../media/image542.png"/><Relationship Id="rId24" Type="http://schemas.openxmlformats.org/officeDocument/2006/relationships/image" Target="../media/image543.png"/><Relationship Id="rId25" Type="http://schemas.openxmlformats.org/officeDocument/2006/relationships/image" Target="../media/image544.png"/><Relationship Id="rId26" Type="http://schemas.openxmlformats.org/officeDocument/2006/relationships/image" Target="../media/image545.png"/><Relationship Id="rId27" Type="http://schemas.openxmlformats.org/officeDocument/2006/relationships/image" Target="../media/image546.png"/><Relationship Id="rId28" Type="http://schemas.openxmlformats.org/officeDocument/2006/relationships/image" Target="../media/image547.png"/><Relationship Id="rId29" Type="http://schemas.openxmlformats.org/officeDocument/2006/relationships/image" Target="../media/image548.png"/><Relationship Id="rId30" Type="http://schemas.openxmlformats.org/officeDocument/2006/relationships/image" Target="../media/image549.png"/><Relationship Id="rId31" Type="http://schemas.openxmlformats.org/officeDocument/2006/relationships/image" Target="../media/image550.png"/><Relationship Id="rId32" Type="http://schemas.openxmlformats.org/officeDocument/2006/relationships/image" Target="../media/image551.png"/><Relationship Id="rId33" Type="http://schemas.openxmlformats.org/officeDocument/2006/relationships/image" Target="../media/image552.png"/><Relationship Id="rId34" Type="http://schemas.openxmlformats.org/officeDocument/2006/relationships/image" Target="../media/image553.png"/><Relationship Id="rId35" Type="http://schemas.openxmlformats.org/officeDocument/2006/relationships/image" Target="../media/image554.png"/><Relationship Id="rId36" Type="http://schemas.openxmlformats.org/officeDocument/2006/relationships/image" Target="../media/image555.png"/><Relationship Id="rId37" Type="http://schemas.openxmlformats.org/officeDocument/2006/relationships/image" Target="../media/image556.pn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57.png"/><Relationship Id="rId3" Type="http://schemas.openxmlformats.org/officeDocument/2006/relationships/image" Target="../media/image558.png"/><Relationship Id="rId4" Type="http://schemas.openxmlformats.org/officeDocument/2006/relationships/image" Target="../media/image559.png"/><Relationship Id="rId5" Type="http://schemas.openxmlformats.org/officeDocument/2006/relationships/image" Target="../media/image560.png"/><Relationship Id="rId6" Type="http://schemas.openxmlformats.org/officeDocument/2006/relationships/image" Target="../media/image561.png"/><Relationship Id="rId7" Type="http://schemas.openxmlformats.org/officeDocument/2006/relationships/image" Target="../media/image562.png"/><Relationship Id="rId8" Type="http://schemas.openxmlformats.org/officeDocument/2006/relationships/image" Target="../media/image563.png"/><Relationship Id="rId9" Type="http://schemas.openxmlformats.org/officeDocument/2006/relationships/image" Target="../media/image564.png"/><Relationship Id="rId10" Type="http://schemas.openxmlformats.org/officeDocument/2006/relationships/image" Target="../media/image565.png"/><Relationship Id="rId11" Type="http://schemas.openxmlformats.org/officeDocument/2006/relationships/image" Target="../media/image566.png"/><Relationship Id="rId12" Type="http://schemas.openxmlformats.org/officeDocument/2006/relationships/image" Target="../media/image567.png"/><Relationship Id="rId13" Type="http://schemas.openxmlformats.org/officeDocument/2006/relationships/image" Target="../media/image568.png"/><Relationship Id="rId14" Type="http://schemas.openxmlformats.org/officeDocument/2006/relationships/image" Target="../media/image569.png"/><Relationship Id="rId15" Type="http://schemas.openxmlformats.org/officeDocument/2006/relationships/image" Target="../media/image570.png"/><Relationship Id="rId16" Type="http://schemas.openxmlformats.org/officeDocument/2006/relationships/image" Target="../media/image571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5.png"/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5" Type="http://schemas.openxmlformats.org/officeDocument/2006/relationships/image" Target="../media/image48.png"/><Relationship Id="rId6" Type="http://schemas.openxmlformats.org/officeDocument/2006/relationships/image" Target="../media/image49.png"/><Relationship Id="rId7" Type="http://schemas.openxmlformats.org/officeDocument/2006/relationships/image" Target="../media/image50.png"/><Relationship Id="rId8" Type="http://schemas.openxmlformats.org/officeDocument/2006/relationships/image" Target="../media/image51.png"/><Relationship Id="rId9" Type="http://schemas.openxmlformats.org/officeDocument/2006/relationships/image" Target="../media/image52.png"/><Relationship Id="rId10" Type="http://schemas.openxmlformats.org/officeDocument/2006/relationships/image" Target="../media/image53.png"/><Relationship Id="rId11" Type="http://schemas.openxmlformats.org/officeDocument/2006/relationships/image" Target="../media/image54.png"/><Relationship Id="rId12" Type="http://schemas.openxmlformats.org/officeDocument/2006/relationships/image" Target="../media/image55.png"/><Relationship Id="rId13" Type="http://schemas.openxmlformats.org/officeDocument/2006/relationships/image" Target="../media/image56.png"/><Relationship Id="rId14" Type="http://schemas.openxmlformats.org/officeDocument/2006/relationships/image" Target="../media/image57.png"/><Relationship Id="rId15" Type="http://schemas.openxmlformats.org/officeDocument/2006/relationships/image" Target="../media/image58.png"/><Relationship Id="rId16" Type="http://schemas.openxmlformats.org/officeDocument/2006/relationships/image" Target="../media/image59.png"/><Relationship Id="rId17" Type="http://schemas.openxmlformats.org/officeDocument/2006/relationships/image" Target="../media/image60.png"/><Relationship Id="rId18" Type="http://schemas.openxmlformats.org/officeDocument/2006/relationships/image" Target="../media/image61.png"/><Relationship Id="rId19" Type="http://schemas.openxmlformats.org/officeDocument/2006/relationships/image" Target="../media/image62.png"/><Relationship Id="rId20" Type="http://schemas.openxmlformats.org/officeDocument/2006/relationships/image" Target="../media/image63.png"/><Relationship Id="rId21" Type="http://schemas.openxmlformats.org/officeDocument/2006/relationships/image" Target="../media/image64.png"/><Relationship Id="rId22" Type="http://schemas.openxmlformats.org/officeDocument/2006/relationships/image" Target="../media/image65.png"/><Relationship Id="rId23" Type="http://schemas.openxmlformats.org/officeDocument/2006/relationships/image" Target="../media/image66.png"/><Relationship Id="rId24" Type="http://schemas.openxmlformats.org/officeDocument/2006/relationships/image" Target="../media/image67.png"/><Relationship Id="rId25" Type="http://schemas.openxmlformats.org/officeDocument/2006/relationships/image" Target="../media/image68.png"/><Relationship Id="rId26" Type="http://schemas.openxmlformats.org/officeDocument/2006/relationships/image" Target="../media/image69.png"/><Relationship Id="rId27" Type="http://schemas.openxmlformats.org/officeDocument/2006/relationships/image" Target="../media/image70.png"/><Relationship Id="rId28" Type="http://schemas.openxmlformats.org/officeDocument/2006/relationships/image" Target="../media/image71.png"/><Relationship Id="rId29" Type="http://schemas.openxmlformats.org/officeDocument/2006/relationships/image" Target="../media/image72.png"/><Relationship Id="rId30" Type="http://schemas.openxmlformats.org/officeDocument/2006/relationships/image" Target="../media/image73.png"/><Relationship Id="rId31" Type="http://schemas.openxmlformats.org/officeDocument/2006/relationships/image" Target="../media/image74.png"/><Relationship Id="rId32" Type="http://schemas.openxmlformats.org/officeDocument/2006/relationships/image" Target="../media/image75.png"/><Relationship Id="rId33" Type="http://schemas.openxmlformats.org/officeDocument/2006/relationships/image" Target="../media/image76.png"/><Relationship Id="rId34" Type="http://schemas.openxmlformats.org/officeDocument/2006/relationships/image" Target="../media/image77.png"/><Relationship Id="rId35" Type="http://schemas.openxmlformats.org/officeDocument/2006/relationships/image" Target="../media/image78.png"/><Relationship Id="rId36" Type="http://schemas.openxmlformats.org/officeDocument/2006/relationships/image" Target="../media/image79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0.png"/><Relationship Id="rId3" Type="http://schemas.openxmlformats.org/officeDocument/2006/relationships/image" Target="../media/image81.png"/><Relationship Id="rId4" Type="http://schemas.openxmlformats.org/officeDocument/2006/relationships/image" Target="../media/image82.png"/><Relationship Id="rId5" Type="http://schemas.openxmlformats.org/officeDocument/2006/relationships/image" Target="../media/image83.png"/><Relationship Id="rId6" Type="http://schemas.openxmlformats.org/officeDocument/2006/relationships/image" Target="../media/image84.png"/><Relationship Id="rId7" Type="http://schemas.openxmlformats.org/officeDocument/2006/relationships/image" Target="../media/image85.png"/><Relationship Id="rId8" Type="http://schemas.openxmlformats.org/officeDocument/2006/relationships/image" Target="../media/image86.png"/><Relationship Id="rId9" Type="http://schemas.openxmlformats.org/officeDocument/2006/relationships/image" Target="../media/image87.png"/><Relationship Id="rId10" Type="http://schemas.openxmlformats.org/officeDocument/2006/relationships/image" Target="../media/image88.png"/><Relationship Id="rId11" Type="http://schemas.openxmlformats.org/officeDocument/2006/relationships/image" Target="../media/image89.png"/><Relationship Id="rId12" Type="http://schemas.openxmlformats.org/officeDocument/2006/relationships/image" Target="../media/image90.png"/><Relationship Id="rId13" Type="http://schemas.openxmlformats.org/officeDocument/2006/relationships/image" Target="../media/image91.png"/><Relationship Id="rId14" Type="http://schemas.openxmlformats.org/officeDocument/2006/relationships/image" Target="../media/image92.png"/><Relationship Id="rId15" Type="http://schemas.openxmlformats.org/officeDocument/2006/relationships/image" Target="../media/image93.png"/><Relationship Id="rId16" Type="http://schemas.openxmlformats.org/officeDocument/2006/relationships/image" Target="../media/image94.png"/><Relationship Id="rId17" Type="http://schemas.openxmlformats.org/officeDocument/2006/relationships/image" Target="../media/image95.png"/><Relationship Id="rId18" Type="http://schemas.openxmlformats.org/officeDocument/2006/relationships/image" Target="../media/image96.png"/><Relationship Id="rId19" Type="http://schemas.openxmlformats.org/officeDocument/2006/relationships/image" Target="../media/image97.png"/><Relationship Id="rId20" Type="http://schemas.openxmlformats.org/officeDocument/2006/relationships/image" Target="../media/image98.png"/><Relationship Id="rId21" Type="http://schemas.openxmlformats.org/officeDocument/2006/relationships/image" Target="../media/image99.png"/><Relationship Id="rId22" Type="http://schemas.openxmlformats.org/officeDocument/2006/relationships/image" Target="../media/image100.png"/><Relationship Id="rId23" Type="http://schemas.openxmlformats.org/officeDocument/2006/relationships/image" Target="../media/image101.png"/><Relationship Id="rId24" Type="http://schemas.openxmlformats.org/officeDocument/2006/relationships/image" Target="../media/image102.png"/><Relationship Id="rId25" Type="http://schemas.openxmlformats.org/officeDocument/2006/relationships/image" Target="../media/image103.png"/><Relationship Id="rId26" Type="http://schemas.openxmlformats.org/officeDocument/2006/relationships/image" Target="../media/image104.png"/><Relationship Id="rId27" Type="http://schemas.openxmlformats.org/officeDocument/2006/relationships/image" Target="../media/image105.png"/><Relationship Id="rId28" Type="http://schemas.openxmlformats.org/officeDocument/2006/relationships/image" Target="../media/image106.png"/><Relationship Id="rId29" Type="http://schemas.openxmlformats.org/officeDocument/2006/relationships/image" Target="../media/image107.png"/><Relationship Id="rId30" Type="http://schemas.openxmlformats.org/officeDocument/2006/relationships/image" Target="../media/image108.png"/><Relationship Id="rId31" Type="http://schemas.openxmlformats.org/officeDocument/2006/relationships/image" Target="../media/image109.png"/><Relationship Id="rId32" Type="http://schemas.openxmlformats.org/officeDocument/2006/relationships/image" Target="../media/image110.png"/><Relationship Id="rId33" Type="http://schemas.openxmlformats.org/officeDocument/2006/relationships/image" Target="../media/image111.png"/><Relationship Id="rId34" Type="http://schemas.openxmlformats.org/officeDocument/2006/relationships/image" Target="../media/image112.png"/><Relationship Id="rId35" Type="http://schemas.openxmlformats.org/officeDocument/2006/relationships/image" Target="../media/image113.png"/><Relationship Id="rId36" Type="http://schemas.openxmlformats.org/officeDocument/2006/relationships/image" Target="../media/image114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5.png"/><Relationship Id="rId3" Type="http://schemas.openxmlformats.org/officeDocument/2006/relationships/image" Target="../media/image116.png"/><Relationship Id="rId4" Type="http://schemas.openxmlformats.org/officeDocument/2006/relationships/image" Target="../media/image117.png"/><Relationship Id="rId5" Type="http://schemas.openxmlformats.org/officeDocument/2006/relationships/image" Target="../media/image118.png"/><Relationship Id="rId6" Type="http://schemas.openxmlformats.org/officeDocument/2006/relationships/image" Target="../media/image119.png"/><Relationship Id="rId7" Type="http://schemas.openxmlformats.org/officeDocument/2006/relationships/image" Target="../media/image120.png"/><Relationship Id="rId8" Type="http://schemas.openxmlformats.org/officeDocument/2006/relationships/image" Target="../media/image121.png"/><Relationship Id="rId9" Type="http://schemas.openxmlformats.org/officeDocument/2006/relationships/image" Target="../media/image122.png"/><Relationship Id="rId10" Type="http://schemas.openxmlformats.org/officeDocument/2006/relationships/image" Target="../media/image123.png"/><Relationship Id="rId11" Type="http://schemas.openxmlformats.org/officeDocument/2006/relationships/image" Target="../media/image124.png"/><Relationship Id="rId12" Type="http://schemas.openxmlformats.org/officeDocument/2006/relationships/image" Target="../media/image125.png"/><Relationship Id="rId13" Type="http://schemas.openxmlformats.org/officeDocument/2006/relationships/image" Target="../media/image126.png"/><Relationship Id="rId14" Type="http://schemas.openxmlformats.org/officeDocument/2006/relationships/image" Target="../media/image127.png"/><Relationship Id="rId15" Type="http://schemas.openxmlformats.org/officeDocument/2006/relationships/image" Target="../media/image128.png"/><Relationship Id="rId16" Type="http://schemas.openxmlformats.org/officeDocument/2006/relationships/image" Target="../media/image129.png"/><Relationship Id="rId17" Type="http://schemas.openxmlformats.org/officeDocument/2006/relationships/image" Target="../media/image130.png"/><Relationship Id="rId18" Type="http://schemas.openxmlformats.org/officeDocument/2006/relationships/image" Target="../media/image131.png"/><Relationship Id="rId19" Type="http://schemas.openxmlformats.org/officeDocument/2006/relationships/image" Target="../media/image132.png"/><Relationship Id="rId20" Type="http://schemas.openxmlformats.org/officeDocument/2006/relationships/image" Target="../media/image133.png"/><Relationship Id="rId21" Type="http://schemas.openxmlformats.org/officeDocument/2006/relationships/image" Target="../media/image134.png"/><Relationship Id="rId22" Type="http://schemas.openxmlformats.org/officeDocument/2006/relationships/image" Target="../media/image135.png"/><Relationship Id="rId23" Type="http://schemas.openxmlformats.org/officeDocument/2006/relationships/image" Target="../media/image136.png"/><Relationship Id="rId24" Type="http://schemas.openxmlformats.org/officeDocument/2006/relationships/image" Target="../media/image137.png"/><Relationship Id="rId25" Type="http://schemas.openxmlformats.org/officeDocument/2006/relationships/image" Target="../media/image138.png"/><Relationship Id="rId26" Type="http://schemas.openxmlformats.org/officeDocument/2006/relationships/image" Target="../media/image139.png"/><Relationship Id="rId27" Type="http://schemas.openxmlformats.org/officeDocument/2006/relationships/image" Target="../media/image140.png"/><Relationship Id="rId28" Type="http://schemas.openxmlformats.org/officeDocument/2006/relationships/image" Target="../media/image141.png"/><Relationship Id="rId29" Type="http://schemas.openxmlformats.org/officeDocument/2006/relationships/image" Target="../media/image142.png"/><Relationship Id="rId30" Type="http://schemas.openxmlformats.org/officeDocument/2006/relationships/image" Target="../media/image143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4.png"/><Relationship Id="rId3" Type="http://schemas.openxmlformats.org/officeDocument/2006/relationships/image" Target="../media/image145.png"/><Relationship Id="rId4" Type="http://schemas.openxmlformats.org/officeDocument/2006/relationships/image" Target="../media/image146.png"/><Relationship Id="rId5" Type="http://schemas.openxmlformats.org/officeDocument/2006/relationships/image" Target="../media/image147.png"/><Relationship Id="rId6" Type="http://schemas.openxmlformats.org/officeDocument/2006/relationships/image" Target="../media/image148.png"/><Relationship Id="rId7" Type="http://schemas.openxmlformats.org/officeDocument/2006/relationships/image" Target="../media/image149.png"/><Relationship Id="rId8" Type="http://schemas.openxmlformats.org/officeDocument/2006/relationships/image" Target="../media/image150.png"/><Relationship Id="rId9" Type="http://schemas.openxmlformats.org/officeDocument/2006/relationships/image" Target="../media/image151.png"/><Relationship Id="rId10" Type="http://schemas.openxmlformats.org/officeDocument/2006/relationships/image" Target="../media/image152.png"/><Relationship Id="rId11" Type="http://schemas.openxmlformats.org/officeDocument/2006/relationships/image" Target="../media/image153.png"/><Relationship Id="rId12" Type="http://schemas.openxmlformats.org/officeDocument/2006/relationships/image" Target="../media/image154.png"/><Relationship Id="rId13" Type="http://schemas.openxmlformats.org/officeDocument/2006/relationships/image" Target="../media/image155.png"/><Relationship Id="rId14" Type="http://schemas.openxmlformats.org/officeDocument/2006/relationships/image" Target="../media/image156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7.png"/><Relationship Id="rId3" Type="http://schemas.openxmlformats.org/officeDocument/2006/relationships/image" Target="../media/image158.png"/><Relationship Id="rId4" Type="http://schemas.openxmlformats.org/officeDocument/2006/relationships/image" Target="../media/image159.png"/><Relationship Id="rId5" Type="http://schemas.openxmlformats.org/officeDocument/2006/relationships/image" Target="../media/image160.png"/><Relationship Id="rId6" Type="http://schemas.openxmlformats.org/officeDocument/2006/relationships/image" Target="../media/image161.png"/><Relationship Id="rId7" Type="http://schemas.openxmlformats.org/officeDocument/2006/relationships/image" Target="../media/image162.png"/><Relationship Id="rId8" Type="http://schemas.openxmlformats.org/officeDocument/2006/relationships/image" Target="../media/image163.png"/><Relationship Id="rId9" Type="http://schemas.openxmlformats.org/officeDocument/2006/relationships/image" Target="../media/image164.png"/><Relationship Id="rId10" Type="http://schemas.openxmlformats.org/officeDocument/2006/relationships/image" Target="../media/image165.png"/><Relationship Id="rId11" Type="http://schemas.openxmlformats.org/officeDocument/2006/relationships/image" Target="../media/image166.png"/><Relationship Id="rId12" Type="http://schemas.openxmlformats.org/officeDocument/2006/relationships/image" Target="../media/image167.png"/><Relationship Id="rId13" Type="http://schemas.openxmlformats.org/officeDocument/2006/relationships/image" Target="../media/image168.png"/><Relationship Id="rId14" Type="http://schemas.openxmlformats.org/officeDocument/2006/relationships/image" Target="../media/image169.png"/><Relationship Id="rId15" Type="http://schemas.openxmlformats.org/officeDocument/2006/relationships/image" Target="../media/image170.png"/><Relationship Id="rId16" Type="http://schemas.openxmlformats.org/officeDocument/2006/relationships/image" Target="../media/image171.png"/><Relationship Id="rId17" Type="http://schemas.openxmlformats.org/officeDocument/2006/relationships/image" Target="../media/image172.png"/><Relationship Id="rId18" Type="http://schemas.openxmlformats.org/officeDocument/2006/relationships/image" Target="../media/image173.png"/><Relationship Id="rId19" Type="http://schemas.openxmlformats.org/officeDocument/2006/relationships/image" Target="../media/image174.png"/><Relationship Id="rId20" Type="http://schemas.openxmlformats.org/officeDocument/2006/relationships/image" Target="../media/image175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6.png"/><Relationship Id="rId3" Type="http://schemas.openxmlformats.org/officeDocument/2006/relationships/image" Target="../media/image177.png"/><Relationship Id="rId4" Type="http://schemas.openxmlformats.org/officeDocument/2006/relationships/image" Target="../media/image178.png"/><Relationship Id="rId5" Type="http://schemas.openxmlformats.org/officeDocument/2006/relationships/image" Target="../media/image179.png"/><Relationship Id="rId6" Type="http://schemas.openxmlformats.org/officeDocument/2006/relationships/image" Target="../media/image180.png"/><Relationship Id="rId7" Type="http://schemas.openxmlformats.org/officeDocument/2006/relationships/image" Target="../media/image181.png"/><Relationship Id="rId8" Type="http://schemas.openxmlformats.org/officeDocument/2006/relationships/image" Target="../media/image182.png"/><Relationship Id="rId9" Type="http://schemas.openxmlformats.org/officeDocument/2006/relationships/image" Target="../media/image183.png"/><Relationship Id="rId10" Type="http://schemas.openxmlformats.org/officeDocument/2006/relationships/image" Target="../media/image184.png"/><Relationship Id="rId11" Type="http://schemas.openxmlformats.org/officeDocument/2006/relationships/image" Target="../media/image185.png"/><Relationship Id="rId12" Type="http://schemas.openxmlformats.org/officeDocument/2006/relationships/image" Target="../media/image186.png"/><Relationship Id="rId13" Type="http://schemas.openxmlformats.org/officeDocument/2006/relationships/image" Target="../media/image187.png"/><Relationship Id="rId14" Type="http://schemas.openxmlformats.org/officeDocument/2006/relationships/image" Target="../media/image188.png"/><Relationship Id="rId15" Type="http://schemas.openxmlformats.org/officeDocument/2006/relationships/image" Target="../media/image189.png"/><Relationship Id="rId16" Type="http://schemas.openxmlformats.org/officeDocument/2006/relationships/image" Target="../media/image190.png"/><Relationship Id="rId17" Type="http://schemas.openxmlformats.org/officeDocument/2006/relationships/image" Target="../media/image191.png"/><Relationship Id="rId18" Type="http://schemas.openxmlformats.org/officeDocument/2006/relationships/image" Target="../media/image192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3.png"/><Relationship Id="rId3" Type="http://schemas.openxmlformats.org/officeDocument/2006/relationships/image" Target="../media/image194.png"/><Relationship Id="rId4" Type="http://schemas.openxmlformats.org/officeDocument/2006/relationships/image" Target="../media/image195.png"/><Relationship Id="rId5" Type="http://schemas.openxmlformats.org/officeDocument/2006/relationships/image" Target="../media/image196.png"/><Relationship Id="rId6" Type="http://schemas.openxmlformats.org/officeDocument/2006/relationships/image" Target="../media/image197.png"/><Relationship Id="rId7" Type="http://schemas.openxmlformats.org/officeDocument/2006/relationships/image" Target="../media/image198.png"/><Relationship Id="rId8" Type="http://schemas.openxmlformats.org/officeDocument/2006/relationships/image" Target="../media/image199.png"/><Relationship Id="rId9" Type="http://schemas.openxmlformats.org/officeDocument/2006/relationships/image" Target="../media/image200.png"/><Relationship Id="rId10" Type="http://schemas.openxmlformats.org/officeDocument/2006/relationships/image" Target="../media/image201.png"/><Relationship Id="rId11" Type="http://schemas.openxmlformats.org/officeDocument/2006/relationships/image" Target="../media/image202.png"/><Relationship Id="rId12" Type="http://schemas.openxmlformats.org/officeDocument/2006/relationships/image" Target="../media/image203.png"/><Relationship Id="rId13" Type="http://schemas.openxmlformats.org/officeDocument/2006/relationships/image" Target="../media/image204.png"/><Relationship Id="rId14" Type="http://schemas.openxmlformats.org/officeDocument/2006/relationships/image" Target="../media/image205.png"/><Relationship Id="rId15" Type="http://schemas.openxmlformats.org/officeDocument/2006/relationships/image" Target="../media/image206.png"/><Relationship Id="rId16" Type="http://schemas.openxmlformats.org/officeDocument/2006/relationships/image" Target="../media/image207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0695238" cy="181752"/>
            <a:chOff x="0" y="0"/>
            <a:chExt cx="10695238" cy="18175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0695238" cy="18175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858933" y="2033082"/>
            <a:ext cx="6977370" cy="3490746"/>
            <a:chOff x="1858933" y="2033082"/>
            <a:chExt cx="6977370" cy="3490746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4662272" y="1661036"/>
              <a:ext cx="1370693" cy="2114784"/>
              <a:chOff x="4662272" y="1661036"/>
              <a:chExt cx="1370693" cy="2114784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5400000">
                <a:off x="4662272" y="1661036"/>
                <a:ext cx="1370693" cy="2114784"/>
              </a:xfrm>
              <a:prstGeom prst="rect">
                <a:avLst/>
              </a:prstGeom>
            </p:spPr>
          </p:pic>
        </p:grpSp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63692" y="1549045"/>
              <a:ext cx="2537926" cy="2335545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79167" y="3090005"/>
              <a:ext cx="7002448" cy="2609581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68250" y="4969612"/>
              <a:ext cx="7955248" cy="82007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0" y="7389677"/>
            <a:ext cx="10695238" cy="181752"/>
            <a:chOff x="0" y="7389677"/>
            <a:chExt cx="10695238" cy="18175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7389677"/>
              <a:ext cx="10695238" cy="18175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12182" y="-111234"/>
            <a:ext cx="5401792" cy="208881"/>
            <a:chOff x="-512182" y="-111234"/>
            <a:chExt cx="5401792" cy="2088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12182" y="-111234"/>
              <a:ext cx="5401792" cy="20888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843434" y="-111234"/>
            <a:ext cx="7274864" cy="208881"/>
            <a:chOff x="3843434" y="-111234"/>
            <a:chExt cx="7274864" cy="2088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43434" y="-111234"/>
              <a:ext cx="7274864" cy="2088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92585" y="1232512"/>
            <a:ext cx="9510067" cy="59925"/>
            <a:chOff x="592585" y="1232512"/>
            <a:chExt cx="9510067" cy="5992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2585" y="1232512"/>
              <a:ext cx="9510067" cy="59925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58049" y="7127886"/>
            <a:ext cx="825088" cy="41398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499830" y="7286052"/>
            <a:ext cx="7621521" cy="27007"/>
            <a:chOff x="1499830" y="7286052"/>
            <a:chExt cx="7621521" cy="2700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99830" y="7286052"/>
              <a:ext cx="7621521" cy="2700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325509" y="7168699"/>
            <a:ext cx="857596" cy="315489"/>
            <a:chOff x="9325509" y="7168699"/>
            <a:chExt cx="857596" cy="31548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325509" y="7168699"/>
              <a:ext cx="857596" cy="315489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80790" y="4563409"/>
            <a:ext cx="800216" cy="575178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-692231" y="-740335"/>
            <a:ext cx="6037526" cy="8682351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788009" y="-740335"/>
            <a:ext cx="5440186" cy="8682351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775545" y="-740335"/>
            <a:ext cx="5470056" cy="8682351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356459" y="6004677"/>
            <a:ext cx="9982320" cy="1023733"/>
            <a:chOff x="356459" y="6004677"/>
            <a:chExt cx="9982320" cy="1023733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56459" y="6004677"/>
              <a:ext cx="9982320" cy="1023733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51060" y="6120525"/>
            <a:ext cx="8882509" cy="882518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693127" y="913924"/>
            <a:ext cx="3728023" cy="422137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475615" y="269237"/>
            <a:ext cx="7864248" cy="957962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535771" y="916956"/>
            <a:ext cx="2844919" cy="441977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12182" y="-111234"/>
            <a:ext cx="5401792" cy="208881"/>
            <a:chOff x="-512182" y="-111234"/>
            <a:chExt cx="5401792" cy="2088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12182" y="-111234"/>
              <a:ext cx="5401792" cy="20888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843434" y="-111234"/>
            <a:ext cx="7274864" cy="208881"/>
            <a:chOff x="3843434" y="-111234"/>
            <a:chExt cx="7274864" cy="2088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43434" y="-111234"/>
              <a:ext cx="7274864" cy="20888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35771" y="916956"/>
            <a:ext cx="2844919" cy="44197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92585" y="1232512"/>
            <a:ext cx="9510067" cy="59925"/>
            <a:chOff x="592585" y="1232512"/>
            <a:chExt cx="9510067" cy="5992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92585" y="1232512"/>
              <a:ext cx="9510067" cy="59925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58049" y="7127886"/>
            <a:ext cx="825088" cy="41398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499830" y="7286052"/>
            <a:ext cx="7621521" cy="27007"/>
            <a:chOff x="1499830" y="7286052"/>
            <a:chExt cx="7621521" cy="2700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99830" y="7286052"/>
              <a:ext cx="7621521" cy="2700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325509" y="7168699"/>
            <a:ext cx="857596" cy="315489"/>
            <a:chOff x="9325509" y="7168699"/>
            <a:chExt cx="857596" cy="31548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325509" y="7168699"/>
              <a:ext cx="857596" cy="315489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733171" y="4563409"/>
            <a:ext cx="800216" cy="575178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60150" y="-740335"/>
            <a:ext cx="6037526" cy="8682351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140390" y="-745351"/>
            <a:ext cx="5440186" cy="870241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356459" y="6004677"/>
            <a:ext cx="9982320" cy="1023733"/>
            <a:chOff x="356459" y="6004677"/>
            <a:chExt cx="9982320" cy="1023733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56459" y="6004677"/>
              <a:ext cx="9982320" cy="1023733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45384" y="6115763"/>
            <a:ext cx="7461366" cy="941356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693127" y="913924"/>
            <a:ext cx="3728023" cy="422137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475615" y="269237"/>
            <a:ext cx="7864248" cy="957962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650199" y="2416334"/>
            <a:ext cx="1315977" cy="698470"/>
            <a:chOff x="2650199" y="2416334"/>
            <a:chExt cx="1315977" cy="69847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50199" y="2416334"/>
              <a:ext cx="1315977" cy="69847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8049" y="7127886"/>
            <a:ext cx="825088" cy="41398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499830" y="7286052"/>
            <a:ext cx="7621521" cy="27007"/>
            <a:chOff x="1499830" y="7286052"/>
            <a:chExt cx="7621521" cy="2700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9830" y="7286052"/>
              <a:ext cx="7621521" cy="2700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325509" y="7168699"/>
            <a:ext cx="857596" cy="315489"/>
            <a:chOff x="9325509" y="7168699"/>
            <a:chExt cx="857596" cy="31548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325509" y="7168699"/>
              <a:ext cx="857596" cy="31548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0" y="0"/>
            <a:ext cx="10695238" cy="97646"/>
            <a:chOff x="0" y="0"/>
            <a:chExt cx="10695238" cy="97646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0" y="0"/>
              <a:ext cx="4889610" cy="97646"/>
              <a:chOff x="0" y="0"/>
              <a:chExt cx="4889610" cy="97646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0" y="0"/>
                <a:ext cx="4889610" cy="97646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3843434" y="0"/>
              <a:ext cx="6851805" cy="97646"/>
              <a:chOff x="3843434" y="0"/>
              <a:chExt cx="6851805" cy="97646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843434" y="0"/>
                <a:ext cx="6851805" cy="97646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592585" y="1232512"/>
            <a:ext cx="9510067" cy="59925"/>
            <a:chOff x="592585" y="1232512"/>
            <a:chExt cx="9510067" cy="5992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92585" y="1232512"/>
              <a:ext cx="9510067" cy="59925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43263" y="4353810"/>
            <a:ext cx="1380666" cy="451456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05422" y="4586506"/>
            <a:ext cx="1386209" cy="492485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2574008" y="4828826"/>
            <a:ext cx="1315977" cy="698470"/>
            <a:chOff x="2574008" y="4828826"/>
            <a:chExt cx="1315977" cy="698470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574008" y="4828826"/>
              <a:ext cx="1315977" cy="69847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512133" y="2853825"/>
            <a:ext cx="2673728" cy="2673728"/>
            <a:chOff x="512133" y="2853825"/>
            <a:chExt cx="2673728" cy="2673728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512133" y="2853825"/>
              <a:ext cx="2673728" cy="2673728"/>
              <a:chOff x="512133" y="2853825"/>
              <a:chExt cx="2673728" cy="2673728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512133" y="2853825"/>
                <a:ext cx="2673728" cy="2673728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790924" y="3125917"/>
              <a:ext cx="2129544" cy="2129544"/>
              <a:chOff x="790924" y="3125917"/>
              <a:chExt cx="2129544" cy="212954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790924" y="3125917"/>
                <a:ext cx="2129544" cy="2129544"/>
              </a:xfrm>
              <a:prstGeom prst="rect">
                <a:avLst/>
              </a:prstGeom>
            </p:spPr>
          </p:pic>
        </p:grpSp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98465" y="3946799"/>
            <a:ext cx="2393652" cy="1392690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475615" y="269237"/>
            <a:ext cx="7714838" cy="961628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7254929" y="2948195"/>
            <a:ext cx="947614" cy="621890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526247" y="899870"/>
            <a:ext cx="3985977" cy="448396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525278" y="3330976"/>
            <a:ext cx="669574" cy="650456"/>
            <a:chOff x="1525278" y="3330976"/>
            <a:chExt cx="669574" cy="650456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232947" y="3048204"/>
              <a:ext cx="1339149" cy="1300913"/>
            </a:xfrm>
            <a:prstGeom prst="rect">
              <a:avLst/>
            </a:prstGeom>
          </p:spPr>
        </p:pic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525278" y="3330976"/>
              <a:ext cx="669574" cy="650456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3918557" y="3807513"/>
            <a:ext cx="6626095" cy="2573194"/>
            <a:chOff x="3918557" y="3807513"/>
            <a:chExt cx="6626095" cy="2573194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918557" y="3807513"/>
              <a:ext cx="6626095" cy="2573194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3908349" y="1933351"/>
            <a:ext cx="5808822" cy="1357340"/>
            <a:chOff x="3908349" y="1933351"/>
            <a:chExt cx="5808822" cy="1357340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3908349" y="1933351"/>
              <a:ext cx="5808822" cy="1357340"/>
            </a:xfrm>
            <a:prstGeom prst="rect">
              <a:avLst/>
            </a:prstGeom>
          </p:spPr>
        </p:pic>
      </p:grpSp>
      <p:pic>
        <p:nvPicPr>
          <p:cNvPr id="50" name="Object 49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3999659" y="4265202"/>
            <a:ext cx="6492403" cy="1546822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4075790" y="1797018"/>
            <a:ext cx="6059584" cy="1892355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4840682" y="2631976"/>
            <a:ext cx="4072871" cy="528337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12133" y="7168699"/>
            <a:ext cx="9680043" cy="323810"/>
            <a:chOff x="512133" y="7168699"/>
            <a:chExt cx="9680043" cy="32381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8049" y="7127886"/>
              <a:ext cx="825088" cy="413983"/>
            </a:xfrm>
            <a:prstGeom prst="rect">
              <a:avLst/>
            </a:prstGeom>
          </p:spPr>
        </p:pic>
        <p:grpSp>
          <p:nvGrpSpPr>
            <p:cNvPr id="1002" name="그룹 1002"/>
            <p:cNvGrpSpPr/>
            <p:nvPr/>
          </p:nvGrpSpPr>
          <p:grpSpPr>
            <a:xfrm>
              <a:off x="1499830" y="7286052"/>
              <a:ext cx="7621521" cy="27007"/>
              <a:chOff x="1499830" y="7286052"/>
              <a:chExt cx="7621521" cy="27007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499830" y="7286052"/>
                <a:ext cx="7621521" cy="27007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9325509" y="7168699"/>
              <a:ext cx="857596" cy="315489"/>
              <a:chOff x="9325509" y="7168699"/>
              <a:chExt cx="857596" cy="315489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9325509" y="7168699"/>
                <a:ext cx="857596" cy="315489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0" y="0"/>
            <a:ext cx="10695238" cy="97646"/>
            <a:chOff x="0" y="0"/>
            <a:chExt cx="10695238" cy="97646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0" y="0"/>
              <a:ext cx="4889610" cy="97646"/>
              <a:chOff x="0" y="0"/>
              <a:chExt cx="4889610" cy="97646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0" y="0"/>
                <a:ext cx="4889610" cy="97646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3843434" y="0"/>
              <a:ext cx="6851805" cy="97646"/>
              <a:chOff x="3843434" y="0"/>
              <a:chExt cx="6851805" cy="97646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3843434" y="0"/>
                <a:ext cx="6851805" cy="97646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592585" y="1232512"/>
            <a:ext cx="9510067" cy="59925"/>
            <a:chOff x="592585" y="1232512"/>
            <a:chExt cx="9510067" cy="5992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92585" y="1232512"/>
              <a:ext cx="9510067" cy="59925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26247" y="899870"/>
            <a:ext cx="2271862" cy="448395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75615" y="269237"/>
            <a:ext cx="7714838" cy="961628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351600" y="1723474"/>
            <a:ext cx="2737821" cy="487290"/>
            <a:chOff x="1351600" y="1723474"/>
            <a:chExt cx="2737821" cy="487290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51600" y="1723474"/>
              <a:ext cx="2737821" cy="48729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897585" y="1772989"/>
            <a:ext cx="2737821" cy="487290"/>
            <a:chOff x="6897585" y="1772989"/>
            <a:chExt cx="2737821" cy="487290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897585" y="1772989"/>
              <a:ext cx="2737821" cy="487290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02027" y="1655695"/>
            <a:ext cx="2676450" cy="708164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910197" y="1706994"/>
            <a:ext cx="5240364" cy="708164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08681" y="2176672"/>
            <a:ext cx="4614136" cy="3208561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5718352" y="2381396"/>
            <a:ext cx="4790756" cy="2951493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2987709" y="1814885"/>
            <a:ext cx="691186" cy="421795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8517344" y="1854876"/>
            <a:ext cx="628633" cy="421795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826264" y="4724868"/>
            <a:ext cx="4235081" cy="255203"/>
            <a:chOff x="826264" y="4724868"/>
            <a:chExt cx="4235081" cy="255203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26264" y="4724868"/>
              <a:ext cx="4235081" cy="25520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6042449" y="4734392"/>
            <a:ext cx="4174659" cy="255203"/>
            <a:chOff x="6042449" y="4734392"/>
            <a:chExt cx="4174659" cy="255203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042449" y="4734392"/>
              <a:ext cx="4174659" cy="255203"/>
            </a:xfrm>
            <a:prstGeom prst="rect">
              <a:avLst/>
            </a:prstGeom>
          </p:spPr>
        </p:pic>
      </p:grpSp>
      <p:pic>
        <p:nvPicPr>
          <p:cNvPr id="42" name="Object 4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5389454" y="5309206"/>
            <a:ext cx="4321387" cy="294282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356459" y="5873016"/>
            <a:ext cx="9982320" cy="1155395"/>
            <a:chOff x="356459" y="5873016"/>
            <a:chExt cx="9982320" cy="1155395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356459" y="5873016"/>
              <a:ext cx="9982320" cy="1155395"/>
            </a:xfrm>
            <a:prstGeom prst="rect">
              <a:avLst/>
            </a:prstGeom>
          </p:spPr>
        </p:pic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396169" y="5887783"/>
            <a:ext cx="10008204" cy="1263461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435857" y="4766524"/>
            <a:ext cx="4966820" cy="2083456"/>
            <a:chOff x="5435857" y="4766524"/>
            <a:chExt cx="4966820" cy="208345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35857" y="4766524"/>
              <a:ext cx="4966820" cy="208345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492428" y="4823095"/>
            <a:ext cx="4966820" cy="2083456"/>
            <a:chOff x="5492428" y="4823095"/>
            <a:chExt cx="4966820" cy="208345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492428" y="4823095"/>
              <a:ext cx="4966820" cy="208345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28719" y="4771429"/>
            <a:ext cx="5118098" cy="2143301"/>
            <a:chOff x="228719" y="4771429"/>
            <a:chExt cx="5118098" cy="214330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8719" y="4771429"/>
              <a:ext cx="5118098" cy="214330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3005" y="3654447"/>
            <a:ext cx="4368942" cy="664458"/>
            <a:chOff x="143005" y="3654447"/>
            <a:chExt cx="4368942" cy="6644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3005" y="3654447"/>
              <a:ext cx="4368942" cy="66445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12133" y="7168699"/>
            <a:ext cx="9680043" cy="323810"/>
            <a:chOff x="512133" y="7168699"/>
            <a:chExt cx="9680043" cy="32381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58049" y="7127886"/>
              <a:ext cx="825088" cy="413983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1499830" y="7286052"/>
              <a:ext cx="7621521" cy="27007"/>
              <a:chOff x="1499830" y="7286052"/>
              <a:chExt cx="7621521" cy="27007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499830" y="7286052"/>
                <a:ext cx="7621521" cy="27007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9325509" y="7168699"/>
              <a:ext cx="857596" cy="315489"/>
              <a:chOff x="9325509" y="7168699"/>
              <a:chExt cx="857596" cy="315489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9325509" y="7168699"/>
                <a:ext cx="857596" cy="315489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0" y="0"/>
            <a:ext cx="10695238" cy="97646"/>
            <a:chOff x="0" y="0"/>
            <a:chExt cx="10695238" cy="97646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0" y="0"/>
              <a:ext cx="4889610" cy="97646"/>
              <a:chOff x="0" y="0"/>
              <a:chExt cx="4889610" cy="97646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0" y="0"/>
                <a:ext cx="4889610" cy="97646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3843434" y="0"/>
              <a:ext cx="6851805" cy="97646"/>
              <a:chOff x="3843434" y="0"/>
              <a:chExt cx="6851805" cy="97646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843434" y="0"/>
                <a:ext cx="6851805" cy="97646"/>
              </a:xfrm>
              <a:prstGeom prst="rect">
                <a:avLst/>
              </a:prstGeom>
            </p:spPr>
          </p:pic>
        </p:grpSp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26247" y="899870"/>
            <a:ext cx="2336910" cy="459072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592585" y="1232512"/>
            <a:ext cx="9510067" cy="59925"/>
            <a:chOff x="592585" y="1232512"/>
            <a:chExt cx="9510067" cy="59925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92585" y="1232512"/>
              <a:ext cx="9510067" cy="59925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63398" y="3439582"/>
            <a:ext cx="522670" cy="583680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66122" y="5242163"/>
            <a:ext cx="524022" cy="583680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475615" y="269237"/>
            <a:ext cx="6220267" cy="961628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2609882" y="3143499"/>
            <a:ext cx="6318076" cy="14286"/>
            <a:chOff x="2609882" y="3143499"/>
            <a:chExt cx="6318076" cy="14286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609882" y="3143499"/>
              <a:ext cx="6318076" cy="14286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-430210" y="3407562"/>
            <a:ext cx="3391182" cy="1370325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6173092" y="3663971"/>
            <a:ext cx="4394013" cy="664458"/>
            <a:chOff x="6173092" y="3663971"/>
            <a:chExt cx="4394013" cy="664458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173092" y="3663971"/>
              <a:ext cx="4394013" cy="664458"/>
            </a:xfrm>
            <a:prstGeom prst="rect">
              <a:avLst/>
            </a:prstGeom>
          </p:spPr>
        </p:pic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5668457" y="3414000"/>
            <a:ext cx="3391353" cy="1379582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2214302" y="3932062"/>
            <a:ext cx="1212833" cy="421795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8318696" y="3994677"/>
            <a:ext cx="1093128" cy="421795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1251346" y="1403699"/>
            <a:ext cx="8372900" cy="1743679"/>
            <a:chOff x="1251346" y="1403699"/>
            <a:chExt cx="8372900" cy="1743679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251346" y="1403699"/>
              <a:ext cx="1045983" cy="1045983"/>
              <a:chOff x="1251346" y="1403699"/>
              <a:chExt cx="1045983" cy="1045983"/>
            </a:xfrm>
          </p:grpSpPr>
          <p:pic>
            <p:nvPicPr>
              <p:cNvPr id="50" name="Object 4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768849" y="940742"/>
                <a:ext cx="2091965" cy="2091965"/>
              </a:xfrm>
              <a:prstGeom prst="rect">
                <a:avLst/>
              </a:prstGeom>
            </p:spPr>
          </p:pic>
          <p:pic>
            <p:nvPicPr>
              <p:cNvPr id="51" name="Object 50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251346" y="1403699"/>
                <a:ext cx="1045983" cy="1045983"/>
              </a:xfrm>
              <a:prstGeom prst="rect">
                <a:avLst/>
              </a:prstGeom>
            </p:spPr>
          </p:pic>
        </p:grpSp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888414" y="1561002"/>
              <a:ext cx="6833069" cy="771365"/>
            </a:xfrm>
            <a:prstGeom prst="rect">
              <a:avLst/>
            </a:prstGeom>
          </p:spPr>
        </p:pic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826425" y="2362266"/>
              <a:ext cx="7266222" cy="769908"/>
            </a:xfrm>
            <a:prstGeom prst="rect">
              <a:avLst/>
            </a:prstGeom>
          </p:spPr>
        </p:pic>
        <p:grpSp>
          <p:nvGrpSpPr>
            <p:cNvPr id="1016" name="그룹 1016"/>
            <p:cNvGrpSpPr/>
            <p:nvPr/>
          </p:nvGrpSpPr>
          <p:grpSpPr>
            <a:xfrm>
              <a:off x="2449961" y="2076729"/>
              <a:ext cx="5235356" cy="12981"/>
              <a:chOff x="2449961" y="2076729"/>
              <a:chExt cx="5235356" cy="12981"/>
            </a:xfrm>
          </p:grpSpPr>
          <p:pic>
            <p:nvPicPr>
              <p:cNvPr id="56" name="Object 55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2449961" y="2076729"/>
                <a:ext cx="5235356" cy="12981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8509961" y="2033092"/>
              <a:ext cx="1110406" cy="1110406"/>
              <a:chOff x="8509961" y="2033092"/>
              <a:chExt cx="1110406" cy="1110406"/>
            </a:xfrm>
          </p:grpSpPr>
          <p:pic>
            <p:nvPicPr>
              <p:cNvPr id="59" name="Object 58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8509961" y="2033092"/>
                <a:ext cx="1110406" cy="1110406"/>
              </a:xfrm>
              <a:prstGeom prst="rect">
                <a:avLst/>
              </a:prstGeom>
            </p:spPr>
          </p:pic>
        </p:grpSp>
      </p:grpSp>
      <p:pic>
        <p:nvPicPr>
          <p:cNvPr id="62" name="Object 61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7654172" y="1035915"/>
            <a:ext cx="2602644" cy="341253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6751513" y="4457329"/>
            <a:ext cx="2599924" cy="2599924"/>
            <a:chOff x="6751513" y="4457329"/>
            <a:chExt cx="2599924" cy="2599924"/>
          </a:xfrm>
        </p:grpSpPr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6751513" y="4457329"/>
              <a:ext cx="2599924" cy="2599924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251346" y="4290333"/>
            <a:ext cx="2707779" cy="2795381"/>
            <a:chOff x="1251346" y="4290333"/>
            <a:chExt cx="2707779" cy="2795381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251346" y="4290333"/>
              <a:ext cx="2707779" cy="279538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88115" y="5534145"/>
            <a:ext cx="690484" cy="832693"/>
            <a:chOff x="888115" y="5534145"/>
            <a:chExt cx="690484" cy="8326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88115" y="5534145"/>
              <a:ext cx="690484" cy="83269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47631" y="4233868"/>
            <a:ext cx="927760" cy="806350"/>
            <a:chOff x="747631" y="4233868"/>
            <a:chExt cx="927760" cy="80635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47631" y="4233868"/>
              <a:ext cx="927760" cy="80635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28728" y="2795042"/>
            <a:ext cx="945608" cy="913310"/>
            <a:chOff x="828728" y="2795042"/>
            <a:chExt cx="945608" cy="91331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28728" y="2795042"/>
              <a:ext cx="945608" cy="91331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73829" y="1408466"/>
            <a:ext cx="872981" cy="776976"/>
            <a:chOff x="773829" y="1408466"/>
            <a:chExt cx="872981" cy="77697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73829" y="1408466"/>
              <a:ext cx="872981" cy="77697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416443" y="3060451"/>
            <a:ext cx="7471378" cy="803734"/>
            <a:chOff x="2416443" y="3060451"/>
            <a:chExt cx="7471378" cy="80373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416443" y="3060451"/>
              <a:ext cx="7471378" cy="80373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428668" y="1600197"/>
            <a:ext cx="7469734" cy="840718"/>
            <a:chOff x="2428668" y="1600197"/>
            <a:chExt cx="7469734" cy="84071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428668" y="1600197"/>
              <a:ext cx="7469734" cy="84071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12133" y="7168699"/>
            <a:ext cx="9680043" cy="323810"/>
            <a:chOff x="512133" y="7168699"/>
            <a:chExt cx="9680043" cy="32381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58049" y="7127886"/>
              <a:ext cx="825088" cy="413983"/>
            </a:xfrm>
            <a:prstGeom prst="rect">
              <a:avLst/>
            </a:prstGeom>
          </p:spPr>
        </p:pic>
        <p:grpSp>
          <p:nvGrpSpPr>
            <p:cNvPr id="1008" name="그룹 1008"/>
            <p:cNvGrpSpPr/>
            <p:nvPr/>
          </p:nvGrpSpPr>
          <p:grpSpPr>
            <a:xfrm>
              <a:off x="1499830" y="7286052"/>
              <a:ext cx="7621521" cy="27007"/>
              <a:chOff x="1499830" y="7286052"/>
              <a:chExt cx="7621521" cy="27007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499830" y="7286052"/>
                <a:ext cx="7621521" cy="27007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9325509" y="7168699"/>
              <a:ext cx="857596" cy="315489"/>
              <a:chOff x="9325509" y="7168699"/>
              <a:chExt cx="857596" cy="315489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9325509" y="7168699"/>
                <a:ext cx="857596" cy="315489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0" y="0"/>
            <a:ext cx="10695238" cy="97646"/>
            <a:chOff x="0" y="0"/>
            <a:chExt cx="10695238" cy="97646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0" y="0"/>
              <a:ext cx="4889610" cy="97646"/>
              <a:chOff x="0" y="0"/>
              <a:chExt cx="4889610" cy="97646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0" y="0"/>
                <a:ext cx="4889610" cy="97646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3843434" y="0"/>
              <a:ext cx="6851805" cy="97646"/>
              <a:chOff x="3843434" y="0"/>
              <a:chExt cx="6851805" cy="97646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3843434" y="0"/>
                <a:ext cx="6851805" cy="97646"/>
              </a:xfrm>
              <a:prstGeom prst="rect">
                <a:avLst/>
              </a:prstGeom>
            </p:spPr>
          </p:pic>
        </p:grpSp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26247" y="899870"/>
            <a:ext cx="2336910" cy="459072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592585" y="1232512"/>
            <a:ext cx="9510067" cy="59925"/>
            <a:chOff x="592585" y="1232512"/>
            <a:chExt cx="9510067" cy="59925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92585" y="1232512"/>
              <a:ext cx="9510067" cy="59925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475615" y="269237"/>
            <a:ext cx="6220267" cy="961629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-57827" y="1745711"/>
            <a:ext cx="2668213" cy="1267499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2395293" y="1325274"/>
            <a:ext cx="2980922" cy="402617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2428668" y="1572307"/>
            <a:ext cx="5571895" cy="12565"/>
            <a:chOff x="2428668" y="1572307"/>
            <a:chExt cx="5571895" cy="12565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428668" y="1572307"/>
              <a:ext cx="5571895" cy="12565"/>
            </a:xfrm>
            <a:prstGeom prst="rect">
              <a:avLst/>
            </a:prstGeom>
          </p:spPr>
        </p:pic>
      </p:grpSp>
      <p:pic>
        <p:nvPicPr>
          <p:cNvPr id="47" name="Object 4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329426" y="2074489"/>
            <a:ext cx="2118731" cy="1139026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26336" y="3254075"/>
            <a:ext cx="2545775" cy="1267499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2393299" y="2754889"/>
            <a:ext cx="4446119" cy="402719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2439508" y="3050380"/>
            <a:ext cx="5573484" cy="12568"/>
            <a:chOff x="2439508" y="3050380"/>
            <a:chExt cx="5573484" cy="12568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2439508" y="3050380"/>
              <a:ext cx="5573484" cy="12568"/>
            </a:xfrm>
            <a:prstGeom prst="rect">
              <a:avLst/>
            </a:prstGeom>
          </p:spPr>
        </p:pic>
      </p:grpSp>
      <p:pic>
        <p:nvPicPr>
          <p:cNvPr id="53" name="Object 52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2409953" y="3104258"/>
            <a:ext cx="7294110" cy="752520"/>
          </a:xfrm>
          <a:prstGeom prst="rect">
            <a:avLst/>
          </a:prstGeom>
        </p:spPr>
      </p:pic>
      <p:pic>
        <p:nvPicPr>
          <p:cNvPr id="54" name="Object 53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399179" y="3579691"/>
            <a:ext cx="2059617" cy="1139026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2415423" y="4353326"/>
            <a:ext cx="7472397" cy="1144883"/>
            <a:chOff x="2415423" y="4353326"/>
            <a:chExt cx="7472397" cy="1144883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2415423" y="4353326"/>
              <a:ext cx="7472397" cy="1144883"/>
            </a:xfrm>
            <a:prstGeom prst="rect">
              <a:avLst/>
            </a:prstGeom>
          </p:spPr>
        </p:pic>
      </p:grpSp>
      <p:pic>
        <p:nvPicPr>
          <p:cNvPr id="58" name="Object 57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-18241" y="4583728"/>
            <a:ext cx="2647366" cy="1267499"/>
          </a:xfrm>
          <a:prstGeom prst="rect">
            <a:avLst/>
          </a:prstGeom>
        </p:spPr>
      </p:pic>
      <p:pic>
        <p:nvPicPr>
          <p:cNvPr id="59" name="Object 58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2384085" y="4028418"/>
            <a:ext cx="4180889" cy="403270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2430343" y="4341082"/>
            <a:ext cx="5580793" cy="12585"/>
            <a:chOff x="2430343" y="4341082"/>
            <a:chExt cx="5580793" cy="12585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2430343" y="4341082"/>
              <a:ext cx="5580793" cy="12585"/>
            </a:xfrm>
            <a:prstGeom prst="rect">
              <a:avLst/>
            </a:prstGeom>
          </p:spPr>
        </p:pic>
      </p:grpSp>
      <p:pic>
        <p:nvPicPr>
          <p:cNvPr id="63" name="Object 62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2469563" y="4352849"/>
            <a:ext cx="7397977" cy="1141558"/>
          </a:xfrm>
          <a:prstGeom prst="rect">
            <a:avLst/>
          </a:prstGeom>
        </p:spPr>
      </p:pic>
      <p:pic>
        <p:nvPicPr>
          <p:cNvPr id="64" name="Object 63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357399" y="4917977"/>
            <a:ext cx="2042702" cy="1139026"/>
          </a:xfrm>
          <a:prstGeom prst="rect">
            <a:avLst/>
          </a:prstGeom>
        </p:spPr>
      </p:pic>
      <p:pic>
        <p:nvPicPr>
          <p:cNvPr id="65" name="Object 64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2468287" y="1560546"/>
            <a:ext cx="7354948" cy="953310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2433900" y="5838469"/>
            <a:ext cx="7482493" cy="1200924"/>
            <a:chOff x="2433900" y="5838469"/>
            <a:chExt cx="7482493" cy="120092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2433900" y="5838469"/>
              <a:ext cx="7482493" cy="1200924"/>
            </a:xfrm>
            <a:prstGeom prst="rect">
              <a:avLst/>
            </a:prstGeom>
          </p:spPr>
        </p:pic>
      </p:grpSp>
      <p:pic>
        <p:nvPicPr>
          <p:cNvPr id="69" name="Object 68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-18813" y="5840301"/>
            <a:ext cx="2647366" cy="1267499"/>
          </a:xfrm>
          <a:prstGeom prst="rect">
            <a:avLst/>
          </a:prstGeom>
        </p:spPr>
      </p:pic>
      <p:pic>
        <p:nvPicPr>
          <p:cNvPr id="70" name="Object 69"/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2469083" y="5565246"/>
            <a:ext cx="2800080" cy="403270"/>
          </a:xfrm>
          <a:prstGeom prst="rect">
            <a:avLst/>
          </a:prstGeom>
        </p:spPr>
      </p:pic>
      <p:grpSp>
        <p:nvGrpSpPr>
          <p:cNvPr id="1019" name="그룹 1019"/>
          <p:cNvGrpSpPr/>
          <p:nvPr/>
        </p:nvGrpSpPr>
        <p:grpSpPr>
          <a:xfrm>
            <a:off x="2420248" y="5816701"/>
            <a:ext cx="5580793" cy="12585"/>
            <a:chOff x="2420248" y="5816701"/>
            <a:chExt cx="5580793" cy="12585"/>
          </a:xfrm>
        </p:grpSpPr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2420248" y="5816701"/>
              <a:ext cx="5580793" cy="12585"/>
            </a:xfrm>
            <a:prstGeom prst="rect">
              <a:avLst/>
            </a:prstGeom>
          </p:spPr>
        </p:pic>
      </p:grpSp>
      <p:pic>
        <p:nvPicPr>
          <p:cNvPr id="74" name="Object 73"/>
          <p:cNvPicPr>
            <a:picLocks noChangeAspect="1"/>
          </p:cNvPicPr>
          <p:nvPr/>
        </p:nvPicPr>
        <p:blipFill>
          <a:blip r:embed="rId36" cstate="print"/>
          <a:stretch>
            <a:fillRect/>
          </a:stretch>
        </p:blipFill>
        <p:spPr>
          <a:xfrm>
            <a:off x="2449944" y="5818944"/>
            <a:ext cx="7488015" cy="1312262"/>
          </a:xfrm>
          <a:prstGeom prst="rect">
            <a:avLst/>
          </a:prstGeom>
        </p:spPr>
      </p:pic>
      <p:pic>
        <p:nvPicPr>
          <p:cNvPr id="75" name="Object 74"/>
          <p:cNvPicPr>
            <a:picLocks noChangeAspect="1"/>
          </p:cNvPicPr>
          <p:nvPr/>
        </p:nvPicPr>
        <p:blipFill>
          <a:blip r:embed="rId37" cstate="print"/>
          <a:stretch>
            <a:fillRect/>
          </a:stretch>
        </p:blipFill>
        <p:spPr>
          <a:xfrm>
            <a:off x="394922" y="6184072"/>
            <a:ext cx="1863598" cy="1139026"/>
          </a:xfrm>
          <a:prstGeom prst="rect">
            <a:avLst/>
          </a:prstGeom>
        </p:spPr>
      </p:pic>
      <p:grpSp>
        <p:nvGrpSpPr>
          <p:cNvPr id="1020" name="그룹 1020"/>
          <p:cNvGrpSpPr/>
          <p:nvPr/>
        </p:nvGrpSpPr>
        <p:grpSpPr>
          <a:xfrm>
            <a:off x="330844" y="1319617"/>
            <a:ext cx="1805025" cy="5518052"/>
            <a:chOff x="330844" y="1319617"/>
            <a:chExt cx="1805025" cy="5518052"/>
          </a:xfrm>
        </p:grpSpPr>
        <p:pic>
          <p:nvPicPr>
            <p:cNvPr id="77" name="Object 76"/>
            <p:cNvPicPr>
              <a:picLocks noChangeAspect="1"/>
            </p:cNvPicPr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330844" y="1319617"/>
              <a:ext cx="1805025" cy="5518052"/>
            </a:xfrm>
            <a:prstGeom prst="rect">
              <a:avLst/>
            </a:prstGeom>
          </p:spPr>
        </p:pic>
      </p:grpSp>
      <p:pic>
        <p:nvPicPr>
          <p:cNvPr id="79" name="Object 78"/>
          <p:cNvPicPr>
            <a:picLocks noChangeAspect="1"/>
          </p:cNvPicPr>
          <p:nvPr/>
        </p:nvPicPr>
        <p:blipFill>
          <a:blip r:embed="rId39" cstate="print"/>
          <a:stretch>
            <a:fillRect/>
          </a:stretch>
        </p:blipFill>
        <p:spPr>
          <a:xfrm>
            <a:off x="8161544" y="1007344"/>
            <a:ext cx="2119777" cy="341253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06158" y="1525043"/>
            <a:ext cx="725707" cy="654907"/>
            <a:chOff x="806158" y="1525043"/>
            <a:chExt cx="725707" cy="65490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6158" y="1525043"/>
              <a:ext cx="725707" cy="65490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18945" y="2869975"/>
            <a:ext cx="778045" cy="614105"/>
            <a:chOff x="818945" y="2869975"/>
            <a:chExt cx="778045" cy="61410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18945" y="2869975"/>
              <a:ext cx="778045" cy="61410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416443" y="3060451"/>
            <a:ext cx="7471378" cy="911220"/>
            <a:chOff x="2416443" y="3060451"/>
            <a:chExt cx="7471378" cy="91122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16443" y="3060451"/>
              <a:ext cx="7471378" cy="91122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428668" y="1571626"/>
            <a:ext cx="7469734" cy="935597"/>
            <a:chOff x="2428668" y="1571626"/>
            <a:chExt cx="7469734" cy="93559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428668" y="1571626"/>
              <a:ext cx="7469734" cy="93559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12133" y="7168699"/>
            <a:ext cx="9680043" cy="323810"/>
            <a:chOff x="512133" y="7168699"/>
            <a:chExt cx="9680043" cy="32381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58049" y="7127886"/>
              <a:ext cx="825088" cy="413983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1499830" y="7286052"/>
              <a:ext cx="7621521" cy="27007"/>
              <a:chOff x="1499830" y="7286052"/>
              <a:chExt cx="7621521" cy="27007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499830" y="7286052"/>
                <a:ext cx="7621521" cy="27007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9325509" y="7168699"/>
              <a:ext cx="857596" cy="315489"/>
              <a:chOff x="9325509" y="7168699"/>
              <a:chExt cx="857596" cy="315489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9325509" y="7168699"/>
                <a:ext cx="857596" cy="315489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0" y="0"/>
            <a:ext cx="10695238" cy="97646"/>
            <a:chOff x="0" y="0"/>
            <a:chExt cx="10695238" cy="97646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0" y="0"/>
              <a:ext cx="4889610" cy="97646"/>
              <a:chOff x="0" y="0"/>
              <a:chExt cx="4889610" cy="97646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0" y="0"/>
                <a:ext cx="4889610" cy="97646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3843434" y="0"/>
              <a:ext cx="6851805" cy="97646"/>
              <a:chOff x="3843434" y="0"/>
              <a:chExt cx="6851805" cy="97646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843434" y="0"/>
                <a:ext cx="6851805" cy="97646"/>
              </a:xfrm>
              <a:prstGeom prst="rect">
                <a:avLst/>
              </a:prstGeom>
            </p:spPr>
          </p:pic>
        </p:grpSp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26247" y="899870"/>
            <a:ext cx="2336910" cy="459072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592585" y="1232512"/>
            <a:ext cx="9510067" cy="59925"/>
            <a:chOff x="592585" y="1232512"/>
            <a:chExt cx="9510067" cy="59925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92585" y="1232512"/>
              <a:ext cx="9510067" cy="59925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75615" y="269237"/>
            <a:ext cx="6220267" cy="961629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64848" y="1707615"/>
            <a:ext cx="2445397" cy="1267501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2395293" y="1270112"/>
            <a:ext cx="3519989" cy="421389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2428668" y="1543736"/>
            <a:ext cx="5571895" cy="12565"/>
            <a:chOff x="2428668" y="1543736"/>
            <a:chExt cx="5571895" cy="12565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428668" y="1543736"/>
              <a:ext cx="5571895" cy="12565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327723" y="1995194"/>
            <a:ext cx="2118731" cy="1139026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43945" y="3101692"/>
            <a:ext cx="2628309" cy="1267499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2393299" y="2747346"/>
            <a:ext cx="3066738" cy="421443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2439508" y="3050380"/>
            <a:ext cx="5573484" cy="12568"/>
            <a:chOff x="2439508" y="3050380"/>
            <a:chExt cx="5573484" cy="12568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439508" y="3050380"/>
              <a:ext cx="5573484" cy="12568"/>
            </a:xfrm>
            <a:prstGeom prst="rect">
              <a:avLst/>
            </a:prstGeom>
          </p:spPr>
        </p:pic>
      </p:grpSp>
      <p:pic>
        <p:nvPicPr>
          <p:cNvPr id="47" name="Object 46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2442016" y="3076175"/>
            <a:ext cx="7498034" cy="953310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427750" y="3427309"/>
            <a:ext cx="2010512" cy="1139026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2468287" y="1587897"/>
            <a:ext cx="7430634" cy="1142786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356459" y="5146374"/>
            <a:ext cx="9982320" cy="1967750"/>
            <a:chOff x="356459" y="5146374"/>
            <a:chExt cx="9982320" cy="1967750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356459" y="5146374"/>
              <a:ext cx="9982320" cy="1967750"/>
            </a:xfrm>
            <a:prstGeom prst="rect">
              <a:avLst/>
            </a:prstGeom>
          </p:spPr>
        </p:pic>
      </p:grpSp>
      <p:pic>
        <p:nvPicPr>
          <p:cNvPr id="53" name="Object 52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347543" y="5392154"/>
            <a:ext cx="10051175" cy="1644404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470470" y="1459874"/>
            <a:ext cx="1612864" cy="2634024"/>
            <a:chOff x="470470" y="1459874"/>
            <a:chExt cx="1612864" cy="2634024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470470" y="1459874"/>
              <a:ext cx="1612864" cy="2634024"/>
            </a:xfrm>
            <a:prstGeom prst="rect">
              <a:avLst/>
            </a:prstGeom>
          </p:spPr>
        </p:pic>
      </p:grpSp>
      <p:pic>
        <p:nvPicPr>
          <p:cNvPr id="57" name="Object 56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8161544" y="1007344"/>
            <a:ext cx="2119777" cy="341253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504059" y="4080952"/>
            <a:ext cx="7043157" cy="1220964"/>
            <a:chOff x="2504059" y="4080952"/>
            <a:chExt cx="7043157" cy="122096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04059" y="4080952"/>
              <a:ext cx="7043157" cy="122096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523107" y="1968925"/>
            <a:ext cx="7043157" cy="1669170"/>
            <a:chOff x="2523107" y="1968925"/>
            <a:chExt cx="7043157" cy="166917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23107" y="1968925"/>
              <a:ext cx="7043157" cy="166917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12133" y="7168699"/>
            <a:ext cx="9680043" cy="323810"/>
            <a:chOff x="512133" y="7168699"/>
            <a:chExt cx="9680043" cy="32381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8049" y="7127886"/>
              <a:ext cx="825088" cy="413983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1499830" y="7286052"/>
              <a:ext cx="7621521" cy="27007"/>
              <a:chOff x="1499830" y="7286052"/>
              <a:chExt cx="7621521" cy="27007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499830" y="7286052"/>
                <a:ext cx="7621521" cy="27007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9325509" y="7168699"/>
              <a:ext cx="857596" cy="315489"/>
              <a:chOff x="9325509" y="7168699"/>
              <a:chExt cx="857596" cy="315489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325509" y="7168699"/>
                <a:ext cx="857596" cy="315489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0" y="0"/>
            <a:ext cx="10695238" cy="97646"/>
            <a:chOff x="0" y="0"/>
            <a:chExt cx="10695238" cy="97646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0" y="0"/>
              <a:ext cx="4889610" cy="97646"/>
              <a:chOff x="0" y="0"/>
              <a:chExt cx="4889610" cy="97646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0" y="0"/>
                <a:ext cx="4889610" cy="97646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3843434" y="0"/>
              <a:ext cx="6851805" cy="97646"/>
              <a:chOff x="3843434" y="0"/>
              <a:chExt cx="6851805" cy="97646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843434" y="0"/>
                <a:ext cx="6851805" cy="97646"/>
              </a:xfrm>
              <a:prstGeom prst="rect">
                <a:avLst/>
              </a:prstGeom>
            </p:spPr>
          </p:pic>
        </p:grpSp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26247" y="899870"/>
            <a:ext cx="2336910" cy="459072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592585" y="1232512"/>
            <a:ext cx="9510067" cy="59925"/>
            <a:chOff x="592585" y="1232512"/>
            <a:chExt cx="9510067" cy="59925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92585" y="1232512"/>
              <a:ext cx="9510067" cy="59925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75615" y="269237"/>
            <a:ext cx="5863152" cy="961629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117612" y="1739572"/>
            <a:ext cx="614750" cy="590298"/>
            <a:chOff x="1117612" y="1739572"/>
            <a:chExt cx="614750" cy="590298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17612" y="1739572"/>
              <a:ext cx="614750" cy="590298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41055" y="2048444"/>
            <a:ext cx="2798785" cy="1251042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474659" y="1496449"/>
            <a:ext cx="5622326" cy="586059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2523107" y="1899120"/>
            <a:ext cx="6335112" cy="14286"/>
            <a:chOff x="2523107" y="1899120"/>
            <a:chExt cx="6335112" cy="14286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523107" y="1899120"/>
              <a:ext cx="6335112" cy="14286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2574645" y="2066071"/>
            <a:ext cx="6903346" cy="1591336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491778" y="2293826"/>
            <a:ext cx="2560845" cy="1505769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003155" y="3733333"/>
            <a:ext cx="702063" cy="748699"/>
            <a:chOff x="1003155" y="3733333"/>
            <a:chExt cx="702063" cy="748699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003155" y="3733333"/>
              <a:ext cx="702063" cy="748699"/>
            </a:xfrm>
            <a:prstGeom prst="rect">
              <a:avLst/>
            </a:prstGeom>
          </p:spPr>
        </p:pic>
      </p:grpSp>
      <p:pic>
        <p:nvPicPr>
          <p:cNvPr id="43" name="Object 4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34736" y="4079039"/>
            <a:ext cx="2820918" cy="1251042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2467240" y="3644945"/>
            <a:ext cx="6570326" cy="586059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2530276" y="4033336"/>
            <a:ext cx="6335112" cy="14286"/>
            <a:chOff x="2530276" y="4033336"/>
            <a:chExt cx="6335112" cy="14286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530276" y="4033336"/>
              <a:ext cx="6335112" cy="14286"/>
            </a:xfrm>
            <a:prstGeom prst="rect">
              <a:avLst/>
            </a:prstGeom>
          </p:spPr>
        </p:pic>
      </p:grpSp>
      <p:pic>
        <p:nvPicPr>
          <p:cNvPr id="48" name="Object 47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2503091" y="4162035"/>
            <a:ext cx="6520395" cy="1143338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405933" y="4328945"/>
            <a:ext cx="2362578" cy="1505769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2510512" y="5805516"/>
            <a:ext cx="7043157" cy="1004973"/>
            <a:chOff x="2510512" y="5805516"/>
            <a:chExt cx="7043157" cy="1004973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2510512" y="5805516"/>
              <a:ext cx="7043157" cy="1004973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893835" y="5462790"/>
            <a:ext cx="786357" cy="701505"/>
            <a:chOff x="893835" y="5462790"/>
            <a:chExt cx="786357" cy="701505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893835" y="5462790"/>
              <a:ext cx="786357" cy="701505"/>
            </a:xfrm>
            <a:prstGeom prst="rect">
              <a:avLst/>
            </a:prstGeom>
          </p:spPr>
        </p:pic>
      </p:grpSp>
      <p:pic>
        <p:nvPicPr>
          <p:cNvPr id="56" name="Object 55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-19966" y="5806143"/>
            <a:ext cx="2813128" cy="1251042"/>
          </a:xfrm>
          <a:prstGeom prst="rect">
            <a:avLst/>
          </a:prstGeom>
        </p:spPr>
      </p:pic>
      <p:pic>
        <p:nvPicPr>
          <p:cNvPr id="57" name="Object 56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2464421" y="5369507"/>
            <a:ext cx="4643440" cy="586059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2527448" y="5748373"/>
            <a:ext cx="6335112" cy="14286"/>
            <a:chOff x="2527448" y="5748373"/>
            <a:chExt cx="6335112" cy="14286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2527448" y="5748373"/>
              <a:ext cx="6335112" cy="14286"/>
            </a:xfrm>
            <a:prstGeom prst="rect">
              <a:avLst/>
            </a:prstGeom>
          </p:spPr>
        </p:pic>
      </p:grpSp>
      <p:pic>
        <p:nvPicPr>
          <p:cNvPr id="61" name="Object 60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2587155" y="5877026"/>
            <a:ext cx="5181514" cy="867390"/>
          </a:xfrm>
          <a:prstGeom prst="rect">
            <a:avLst/>
          </a:prstGeom>
        </p:spPr>
      </p:pic>
      <p:pic>
        <p:nvPicPr>
          <p:cNvPr id="62" name="Object 61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427979" y="6054817"/>
            <a:ext cx="2267435" cy="1528426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558444" y="1412503"/>
            <a:ext cx="1805025" cy="5432136"/>
            <a:chOff x="558444" y="1412503"/>
            <a:chExt cx="1805025" cy="5432136"/>
          </a:xfrm>
        </p:grpSpPr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558444" y="1412503"/>
              <a:ext cx="1805025" cy="5432136"/>
            </a:xfrm>
            <a:prstGeom prst="rect">
              <a:avLst/>
            </a:prstGeom>
          </p:spPr>
        </p:pic>
      </p:grpSp>
      <p:pic>
        <p:nvPicPr>
          <p:cNvPr id="66" name="Object 65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8143106" y="1035915"/>
            <a:ext cx="2113930" cy="341253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26419" y="1355991"/>
            <a:ext cx="1748960" cy="3374159"/>
            <a:chOff x="426419" y="1355991"/>
            <a:chExt cx="1748960" cy="337415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6419" y="1355991"/>
              <a:ext cx="1748960" cy="337415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64662" y="1653660"/>
            <a:ext cx="1050069" cy="958076"/>
            <a:chOff x="764662" y="1653660"/>
            <a:chExt cx="1050069" cy="95807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4662" y="1653660"/>
              <a:ext cx="1050069" cy="95807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410581" y="1833894"/>
            <a:ext cx="7312241" cy="932843"/>
            <a:chOff x="2410581" y="1833894"/>
            <a:chExt cx="7312241" cy="93284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10581" y="1833894"/>
              <a:ext cx="7312241" cy="93284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12133" y="7168699"/>
            <a:ext cx="9680043" cy="323810"/>
            <a:chOff x="512133" y="7168699"/>
            <a:chExt cx="9680043" cy="32381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8049" y="7127886"/>
              <a:ext cx="825088" cy="413983"/>
            </a:xfrm>
            <a:prstGeom prst="rect">
              <a:avLst/>
            </a:prstGeom>
          </p:spPr>
        </p:pic>
        <p:grpSp>
          <p:nvGrpSpPr>
            <p:cNvPr id="1005" name="그룹 1005"/>
            <p:cNvGrpSpPr/>
            <p:nvPr/>
          </p:nvGrpSpPr>
          <p:grpSpPr>
            <a:xfrm>
              <a:off x="1499830" y="7286052"/>
              <a:ext cx="7621521" cy="27007"/>
              <a:chOff x="1499830" y="7286052"/>
              <a:chExt cx="7621521" cy="27007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499830" y="7286052"/>
                <a:ext cx="7621521" cy="27007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9325509" y="7168699"/>
              <a:ext cx="857596" cy="315489"/>
              <a:chOff x="9325509" y="7168699"/>
              <a:chExt cx="857596" cy="315489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9325509" y="7168699"/>
                <a:ext cx="857596" cy="315489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0" y="0"/>
            <a:ext cx="10695238" cy="97646"/>
            <a:chOff x="0" y="0"/>
            <a:chExt cx="10695238" cy="97646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0" y="0"/>
              <a:ext cx="4889610" cy="97646"/>
              <a:chOff x="0" y="0"/>
              <a:chExt cx="4889610" cy="97646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0" y="0"/>
                <a:ext cx="4889610" cy="97646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3843434" y="0"/>
              <a:ext cx="6851805" cy="97646"/>
              <a:chOff x="3843434" y="0"/>
              <a:chExt cx="6851805" cy="97646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3843434" y="0"/>
                <a:ext cx="6851805" cy="97646"/>
              </a:xfrm>
              <a:prstGeom prst="rect">
                <a:avLst/>
              </a:prstGeom>
            </p:spPr>
          </p:pic>
        </p:grpSp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26247" y="899870"/>
            <a:ext cx="2336910" cy="459072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592585" y="1232512"/>
            <a:ext cx="9510067" cy="59925"/>
            <a:chOff x="592585" y="1232512"/>
            <a:chExt cx="9510067" cy="59925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92585" y="1232512"/>
              <a:ext cx="9510067" cy="59925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75615" y="269237"/>
            <a:ext cx="5863152" cy="961629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-300947" y="2058711"/>
            <a:ext cx="3358547" cy="1251042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316440" y="1384316"/>
            <a:ext cx="4130659" cy="586059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2396314" y="1795801"/>
            <a:ext cx="6335112" cy="14286"/>
            <a:chOff x="2396314" y="1795801"/>
            <a:chExt cx="6335112" cy="14286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396314" y="1795801"/>
              <a:ext cx="6335112" cy="14286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2515115" y="1889534"/>
            <a:ext cx="4761387" cy="866644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410573" y="2333646"/>
            <a:ext cx="2254597" cy="1505769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8816928" y="1784771"/>
            <a:ext cx="731431" cy="1010854"/>
            <a:chOff x="8816928" y="1784771"/>
            <a:chExt cx="731431" cy="1010854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816928" y="1784771"/>
              <a:ext cx="731431" cy="1010854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759882" y="3183612"/>
            <a:ext cx="1050082" cy="1069710"/>
            <a:chOff x="759882" y="3183612"/>
            <a:chExt cx="1050082" cy="1069710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59882" y="3183612"/>
              <a:ext cx="1050082" cy="1069710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2323976" y="3415510"/>
            <a:ext cx="7333058" cy="1058953"/>
            <a:chOff x="2323976" y="3415510"/>
            <a:chExt cx="7333058" cy="1058953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323976" y="3415510"/>
              <a:ext cx="7333058" cy="1058953"/>
            </a:xfrm>
            <a:prstGeom prst="rect">
              <a:avLst/>
            </a:prstGeom>
          </p:spPr>
        </p:pic>
      </p:grpSp>
      <p:pic>
        <p:nvPicPr>
          <p:cNvPr id="49" name="Object 48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-106528" y="3538522"/>
            <a:ext cx="2855423" cy="1251042"/>
          </a:xfrm>
          <a:prstGeom prst="rect">
            <a:avLst/>
          </a:prstGeom>
        </p:spPr>
      </p:pic>
      <p:pic>
        <p:nvPicPr>
          <p:cNvPr id="50" name="Object 49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2275528" y="2990202"/>
            <a:ext cx="4999631" cy="586059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2323976" y="3383345"/>
            <a:ext cx="6335112" cy="14286"/>
            <a:chOff x="2323976" y="3383345"/>
            <a:chExt cx="6335112" cy="14286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2323976" y="3383345"/>
              <a:ext cx="6335112" cy="14286"/>
            </a:xfrm>
            <a:prstGeom prst="rect">
              <a:avLst/>
            </a:prstGeom>
          </p:spPr>
        </p:pic>
      </p:grpSp>
      <p:pic>
        <p:nvPicPr>
          <p:cNvPr id="54" name="Object 53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2378572" y="3534315"/>
            <a:ext cx="7336844" cy="866644"/>
          </a:xfrm>
          <a:prstGeom prst="rect">
            <a:avLst/>
          </a:prstGeom>
        </p:spPr>
      </p:pic>
      <p:pic>
        <p:nvPicPr>
          <p:cNvPr id="55" name="Object 54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519890" y="3837439"/>
            <a:ext cx="1922418" cy="1528427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356459" y="5841543"/>
            <a:ext cx="9982320" cy="1272582"/>
            <a:chOff x="356459" y="5841543"/>
            <a:chExt cx="9982320" cy="1272582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356459" y="5841543"/>
              <a:ext cx="9982320" cy="1272582"/>
            </a:xfrm>
            <a:prstGeom prst="rect">
              <a:avLst/>
            </a:prstGeom>
          </p:spPr>
        </p:pic>
      </p:grpSp>
      <p:pic>
        <p:nvPicPr>
          <p:cNvPr id="59" name="Object 58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289341" y="5919135"/>
            <a:ext cx="10003252" cy="1263461"/>
          </a:xfrm>
          <a:prstGeom prst="rect">
            <a:avLst/>
          </a:prstGeom>
        </p:spPr>
      </p:pic>
      <p:pic>
        <p:nvPicPr>
          <p:cNvPr id="60" name="Object 59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8143106" y="1035915"/>
            <a:ext cx="2113930" cy="341253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12133" y="7168699"/>
            <a:ext cx="9680043" cy="323810"/>
            <a:chOff x="512133" y="7168699"/>
            <a:chExt cx="9680043" cy="32381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8049" y="7127886"/>
              <a:ext cx="825088" cy="413983"/>
            </a:xfrm>
            <a:prstGeom prst="rect">
              <a:avLst/>
            </a:prstGeom>
          </p:spPr>
        </p:pic>
        <p:grpSp>
          <p:nvGrpSpPr>
            <p:cNvPr id="1002" name="그룹 1002"/>
            <p:cNvGrpSpPr/>
            <p:nvPr/>
          </p:nvGrpSpPr>
          <p:grpSpPr>
            <a:xfrm>
              <a:off x="1499830" y="7286052"/>
              <a:ext cx="7621521" cy="27007"/>
              <a:chOff x="1499830" y="7286052"/>
              <a:chExt cx="7621521" cy="27007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499830" y="7286052"/>
                <a:ext cx="7621521" cy="27007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9325509" y="7168699"/>
              <a:ext cx="857596" cy="315489"/>
              <a:chOff x="9325509" y="7168699"/>
              <a:chExt cx="857596" cy="315489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9325509" y="7168699"/>
                <a:ext cx="857596" cy="315489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0" y="0"/>
            <a:ext cx="10695238" cy="97646"/>
            <a:chOff x="0" y="0"/>
            <a:chExt cx="10695238" cy="97646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0" y="0"/>
              <a:ext cx="4889610" cy="97646"/>
              <a:chOff x="0" y="0"/>
              <a:chExt cx="4889610" cy="97646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0" y="0"/>
                <a:ext cx="4889610" cy="97646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3843434" y="0"/>
              <a:ext cx="6851805" cy="97646"/>
              <a:chOff x="3843434" y="0"/>
              <a:chExt cx="6851805" cy="97646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3843434" y="0"/>
                <a:ext cx="6851805" cy="97646"/>
              </a:xfrm>
              <a:prstGeom prst="rect">
                <a:avLst/>
              </a:prstGeom>
            </p:spPr>
          </p:pic>
        </p:grpSp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72733" y="266355"/>
            <a:ext cx="2985083" cy="984978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35771" y="916956"/>
            <a:ext cx="697948" cy="441977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592585" y="1232512"/>
            <a:ext cx="9510067" cy="59925"/>
            <a:chOff x="592585" y="1232512"/>
            <a:chExt cx="9510067" cy="5992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92585" y="1232512"/>
              <a:ext cx="9510067" cy="59925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31341" y="930597"/>
            <a:ext cx="779559" cy="330883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628831" y="2430250"/>
            <a:ext cx="9416134" cy="3726804"/>
            <a:chOff x="628831" y="2430250"/>
            <a:chExt cx="9416134" cy="3726804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682740" y="2430250"/>
              <a:ext cx="9287186" cy="591099"/>
              <a:chOff x="682740" y="2430250"/>
              <a:chExt cx="9287186" cy="591099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682740" y="2430250"/>
                <a:ext cx="9287186" cy="591099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682740" y="3103515"/>
              <a:ext cx="9287186" cy="591099"/>
              <a:chOff x="682740" y="3103515"/>
              <a:chExt cx="9287186" cy="591099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682740" y="3103515"/>
                <a:ext cx="9287186" cy="591099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682740" y="3776781"/>
              <a:ext cx="9287186" cy="591099"/>
              <a:chOff x="682740" y="3776781"/>
              <a:chExt cx="9287186" cy="591099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682740" y="3776781"/>
                <a:ext cx="9287186" cy="591099"/>
              </a:xfrm>
              <a:prstGeom prst="rect">
                <a:avLst/>
              </a:prstGeom>
            </p:spPr>
          </p:pic>
        </p:grpSp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82995" y="2369869"/>
              <a:ext cx="887758" cy="753368"/>
            </a:xfrm>
            <a:prstGeom prst="rect">
              <a:avLst/>
            </a:prstGeom>
          </p:spPr>
        </p:pic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283135" y="2552863"/>
              <a:ext cx="590893" cy="422522"/>
            </a:xfrm>
            <a:prstGeom prst="rect">
              <a:avLst/>
            </a:prstGeom>
          </p:spPr>
        </p:pic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283135" y="3223805"/>
              <a:ext cx="624179" cy="422522"/>
            </a:xfrm>
            <a:prstGeom prst="rect">
              <a:avLst/>
            </a:prstGeom>
          </p:spPr>
        </p:pic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283135" y="3904048"/>
              <a:ext cx="624560" cy="422522"/>
            </a:xfrm>
            <a:prstGeom prst="rect">
              <a:avLst/>
            </a:prstGeom>
          </p:spPr>
        </p:pic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82995" y="3029671"/>
              <a:ext cx="887758" cy="753368"/>
            </a:xfrm>
            <a:prstGeom prst="rect">
              <a:avLst/>
            </a:prstGeom>
          </p:spPr>
        </p:pic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82995" y="3715486"/>
              <a:ext cx="887758" cy="753368"/>
            </a:xfrm>
            <a:prstGeom prst="rect">
              <a:avLst/>
            </a:prstGeom>
          </p:spPr>
        </p:pic>
        <p:grpSp>
          <p:nvGrpSpPr>
            <p:cNvPr id="1012" name="그룹 1012"/>
            <p:cNvGrpSpPr/>
            <p:nvPr/>
          </p:nvGrpSpPr>
          <p:grpSpPr>
            <a:xfrm>
              <a:off x="628831" y="5287678"/>
              <a:ext cx="9416134" cy="869376"/>
              <a:chOff x="628831" y="5287678"/>
              <a:chExt cx="9416134" cy="869376"/>
            </a:xfrm>
          </p:grpSpPr>
          <p:grpSp>
            <p:nvGrpSpPr>
              <p:cNvPr id="1013" name="그룹 1013"/>
              <p:cNvGrpSpPr/>
              <p:nvPr/>
            </p:nvGrpSpPr>
            <p:grpSpPr>
              <a:xfrm>
                <a:off x="682740" y="5529061"/>
                <a:ext cx="9362225" cy="533332"/>
                <a:chOff x="682740" y="5529061"/>
                <a:chExt cx="9362225" cy="533332"/>
              </a:xfrm>
            </p:grpSpPr>
            <p:pic>
              <p:nvPicPr>
                <p:cNvPr id="43" name="Object 42"/>
                <p:cNvPicPr>
                  <a:picLocks noChangeAspect="1"/>
                </p:cNvPicPr>
                <p:nvPr/>
              </p:nvPicPr>
              <p:blipFill>
                <a:blip r:embed="rId20" cstate="print"/>
                <a:stretch>
                  <a:fillRect/>
                </a:stretch>
              </p:blipFill>
              <p:spPr>
                <a:xfrm>
                  <a:off x="682740" y="5529061"/>
                  <a:ext cx="9362225" cy="533332"/>
                </a:xfrm>
                <a:prstGeom prst="rect">
                  <a:avLst/>
                </a:prstGeom>
              </p:spPr>
            </p:pic>
          </p:grpSp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-1047629" y="5587511"/>
                <a:ext cx="10789448" cy="495267"/>
              </a:xfrm>
              <a:prstGeom prst="rect">
                <a:avLst/>
              </a:prstGeom>
            </p:spPr>
          </p:pic>
          <p:grpSp>
            <p:nvGrpSpPr>
              <p:cNvPr id="1014" name="그룹 1014"/>
              <p:cNvGrpSpPr/>
              <p:nvPr/>
            </p:nvGrpSpPr>
            <p:grpSpPr>
              <a:xfrm>
                <a:off x="628831" y="5287678"/>
                <a:ext cx="852068" cy="869376"/>
                <a:chOff x="628831" y="5287678"/>
                <a:chExt cx="852068" cy="869376"/>
              </a:xfrm>
            </p:grpSpPr>
            <p:pic>
              <p:nvPicPr>
                <p:cNvPr id="47" name="Object 46"/>
                <p:cNvPicPr>
                  <a:picLocks noChangeAspect="1"/>
                </p:cNvPicPr>
                <p:nvPr/>
              </p:nvPicPr>
              <p:blipFill>
                <a:blip r:embed="rId22" cstate="print"/>
                <a:stretch>
                  <a:fillRect/>
                </a:stretch>
              </p:blipFill>
              <p:spPr>
                <a:xfrm>
                  <a:off x="628831" y="5287678"/>
                  <a:ext cx="852068" cy="86937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5" name="그룹 1015"/>
            <p:cNvGrpSpPr/>
            <p:nvPr/>
          </p:nvGrpSpPr>
          <p:grpSpPr>
            <a:xfrm>
              <a:off x="676138" y="4459159"/>
              <a:ext cx="9293788" cy="591099"/>
              <a:chOff x="676138" y="4459159"/>
              <a:chExt cx="9293788" cy="591099"/>
            </a:xfrm>
          </p:grpSpPr>
          <p:pic>
            <p:nvPicPr>
              <p:cNvPr id="51" name="Object 50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676138" y="4459159"/>
                <a:ext cx="9293788" cy="591099"/>
              </a:xfrm>
              <a:prstGeom prst="rect">
                <a:avLst/>
              </a:prstGeom>
            </p:spPr>
          </p:pic>
        </p:grpSp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276535" y="4586426"/>
              <a:ext cx="628312" cy="422522"/>
            </a:xfrm>
            <a:prstGeom prst="rect">
              <a:avLst/>
            </a:prstGeom>
          </p:spPr>
        </p:pic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765299" y="4397862"/>
              <a:ext cx="617825" cy="75336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06067" y="282231"/>
            <a:ext cx="5985080" cy="134450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92585" y="1232512"/>
            <a:ext cx="9510067" cy="59925"/>
            <a:chOff x="592585" y="1232512"/>
            <a:chExt cx="9510067" cy="5992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2585" y="1232512"/>
              <a:ext cx="9510067" cy="5992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99830" y="7286052"/>
            <a:ext cx="7621521" cy="27007"/>
            <a:chOff x="1499830" y="7286052"/>
            <a:chExt cx="7621521" cy="2700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9830" y="7286052"/>
              <a:ext cx="7621521" cy="2700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325509" y="7168699"/>
            <a:ext cx="857596" cy="315489"/>
            <a:chOff x="9325509" y="7168699"/>
            <a:chExt cx="857596" cy="31548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325509" y="7168699"/>
              <a:ext cx="857596" cy="315489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17540" y="4871252"/>
            <a:ext cx="800216" cy="57517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51183" y="3171429"/>
            <a:ext cx="8494773" cy="118961"/>
            <a:chOff x="751183" y="3171429"/>
            <a:chExt cx="8494773" cy="11896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51183" y="3171429"/>
              <a:ext cx="8494773" cy="11896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553413" y="3813585"/>
            <a:ext cx="1356329" cy="118961"/>
            <a:chOff x="8553413" y="3813585"/>
            <a:chExt cx="1356329" cy="11896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5400000">
              <a:off x="8553413" y="3813585"/>
              <a:ext cx="1356329" cy="11896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638581" y="4500105"/>
            <a:ext cx="6614382" cy="134457"/>
            <a:chOff x="2638581" y="4500105"/>
            <a:chExt cx="6614382" cy="134457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0800000">
              <a:off x="2638581" y="4500105"/>
              <a:ext cx="6614382" cy="134457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62665" y="1735840"/>
            <a:ext cx="2342099" cy="866023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47482" y="2648983"/>
            <a:ext cx="1850660" cy="602469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560797" y="3127792"/>
            <a:ext cx="196017" cy="196017"/>
            <a:chOff x="1560797" y="3127792"/>
            <a:chExt cx="196017" cy="196017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560797" y="3127792"/>
              <a:ext cx="196017" cy="19601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05035" y="2527329"/>
            <a:ext cx="1110616" cy="215934"/>
            <a:chOff x="1105035" y="2527329"/>
            <a:chExt cx="1110616" cy="215934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05035" y="2527329"/>
              <a:ext cx="1110616" cy="215934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3005174" y="1732668"/>
            <a:ext cx="2206870" cy="866023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3279326" y="2648983"/>
            <a:ext cx="1811612" cy="602469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4053581" y="3124618"/>
            <a:ext cx="196017" cy="196017"/>
            <a:chOff x="4053581" y="3124618"/>
            <a:chExt cx="196017" cy="196017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053581" y="3124618"/>
              <a:ext cx="196017" cy="19601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3597819" y="2524155"/>
            <a:ext cx="1110616" cy="215934"/>
            <a:chOff x="3597819" y="2524155"/>
            <a:chExt cx="1110616" cy="215934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597819" y="2524155"/>
              <a:ext cx="1110616" cy="215934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5709478" y="1431459"/>
            <a:ext cx="2077442" cy="1469813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5795941" y="2648983"/>
            <a:ext cx="1884507" cy="602469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6662161" y="3124618"/>
            <a:ext cx="196017" cy="196017"/>
            <a:chOff x="6662161" y="3124618"/>
            <a:chExt cx="196017" cy="196017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662161" y="3124618"/>
              <a:ext cx="196017" cy="196017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6206400" y="2524155"/>
            <a:ext cx="1110616" cy="215934"/>
            <a:chOff x="6206400" y="2524155"/>
            <a:chExt cx="1110616" cy="215934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206400" y="2524155"/>
              <a:ext cx="1110616" cy="215934"/>
            </a:xfrm>
            <a:prstGeom prst="rect">
              <a:avLst/>
            </a:prstGeom>
          </p:spPr>
        </p:pic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8262198" y="2648983"/>
            <a:ext cx="1882346" cy="602469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9126395" y="3127792"/>
            <a:ext cx="196017" cy="196017"/>
            <a:chOff x="9126395" y="3127792"/>
            <a:chExt cx="196017" cy="196017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9126395" y="3127792"/>
              <a:ext cx="196017" cy="196017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8670634" y="2527329"/>
            <a:ext cx="1110616" cy="215934"/>
            <a:chOff x="8670634" y="2527329"/>
            <a:chExt cx="1110616" cy="215934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8670634" y="2527329"/>
              <a:ext cx="1110616" cy="215934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9126134" y="4453421"/>
            <a:ext cx="196017" cy="196017"/>
            <a:chOff x="9126134" y="4453421"/>
            <a:chExt cx="196017" cy="196017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9126134" y="4453421"/>
              <a:ext cx="196017" cy="196017"/>
            </a:xfrm>
            <a:prstGeom prst="rect">
              <a:avLst/>
            </a:prstGeom>
          </p:spPr>
        </p:pic>
      </p:grpSp>
      <p:pic>
        <p:nvPicPr>
          <p:cNvPr id="56" name="Object 55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8264870" y="4743050"/>
            <a:ext cx="1886393" cy="602469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8669801" y="5069469"/>
            <a:ext cx="1110616" cy="215934"/>
            <a:chOff x="8669801" y="5069469"/>
            <a:chExt cx="1110616" cy="215934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8669801" y="5069469"/>
              <a:ext cx="1110616" cy="215934"/>
            </a:xfrm>
            <a:prstGeom prst="rect">
              <a:avLst/>
            </a:prstGeom>
          </p:spPr>
        </p:pic>
      </p:grpSp>
      <p:pic>
        <p:nvPicPr>
          <p:cNvPr id="60" name="Object 59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8206556" y="5333107"/>
            <a:ext cx="2095080" cy="866023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6640345" y="4478968"/>
            <a:ext cx="196017" cy="196017"/>
            <a:chOff x="6640345" y="4478968"/>
            <a:chExt cx="196017" cy="196017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6640345" y="4478968"/>
              <a:ext cx="196017" cy="196017"/>
            </a:xfrm>
            <a:prstGeom prst="rect">
              <a:avLst/>
            </a:prstGeom>
          </p:spPr>
        </p:pic>
      </p:grpSp>
      <p:pic>
        <p:nvPicPr>
          <p:cNvPr id="64" name="Object 63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5780798" y="4768592"/>
            <a:ext cx="1884984" cy="602469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6184013" y="5095016"/>
            <a:ext cx="1110616" cy="215934"/>
            <a:chOff x="6184013" y="5095016"/>
            <a:chExt cx="1110616" cy="215934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6184013" y="5095016"/>
              <a:ext cx="1110616" cy="215934"/>
            </a:xfrm>
            <a:prstGeom prst="rect">
              <a:avLst/>
            </a:prstGeom>
          </p:spPr>
        </p:pic>
      </p:grpSp>
      <p:pic>
        <p:nvPicPr>
          <p:cNvPr id="68" name="Object 67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5664459" y="5355849"/>
            <a:ext cx="2137309" cy="1206318"/>
          </a:xfrm>
          <a:prstGeom prst="rect">
            <a:avLst/>
          </a:prstGeom>
        </p:spPr>
      </p:pic>
      <p:grpSp>
        <p:nvGrpSpPr>
          <p:cNvPr id="1019" name="그룹 1019"/>
          <p:cNvGrpSpPr/>
          <p:nvPr/>
        </p:nvGrpSpPr>
        <p:grpSpPr>
          <a:xfrm>
            <a:off x="4031769" y="4466270"/>
            <a:ext cx="196017" cy="196017"/>
            <a:chOff x="4031769" y="4466270"/>
            <a:chExt cx="196017" cy="196017"/>
          </a:xfrm>
        </p:grpSpPr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4031769" y="4466270"/>
              <a:ext cx="196017" cy="196017"/>
            </a:xfrm>
            <a:prstGeom prst="rect">
              <a:avLst/>
            </a:prstGeom>
          </p:spPr>
        </p:pic>
      </p:grpSp>
      <p:pic>
        <p:nvPicPr>
          <p:cNvPr id="72" name="Object 71"/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2950621" y="4755897"/>
            <a:ext cx="2125288" cy="602469"/>
          </a:xfrm>
          <a:prstGeom prst="rect">
            <a:avLst/>
          </a:prstGeom>
        </p:spPr>
      </p:pic>
      <p:grpSp>
        <p:nvGrpSpPr>
          <p:cNvPr id="1020" name="그룹 1020"/>
          <p:cNvGrpSpPr/>
          <p:nvPr/>
        </p:nvGrpSpPr>
        <p:grpSpPr>
          <a:xfrm>
            <a:off x="3575436" y="5082318"/>
            <a:ext cx="1110616" cy="215934"/>
            <a:chOff x="3575436" y="5082318"/>
            <a:chExt cx="1110616" cy="215934"/>
          </a:xfrm>
        </p:grpSpPr>
        <p:pic>
          <p:nvPicPr>
            <p:cNvPr id="74" name="Object 73"/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3575436" y="5082318"/>
              <a:ext cx="1110616" cy="215934"/>
            </a:xfrm>
            <a:prstGeom prst="rect">
              <a:avLst/>
            </a:prstGeom>
          </p:spPr>
        </p:pic>
      </p:grpSp>
      <p:pic>
        <p:nvPicPr>
          <p:cNvPr id="76" name="Object 75"/>
          <p:cNvPicPr>
            <a:picLocks noChangeAspect="1"/>
          </p:cNvPicPr>
          <p:nvPr/>
        </p:nvPicPr>
        <p:blipFill>
          <a:blip r:embed="rId36" cstate="print"/>
          <a:stretch>
            <a:fillRect/>
          </a:stretch>
        </p:blipFill>
        <p:spPr>
          <a:xfrm>
            <a:off x="3214893" y="5345954"/>
            <a:ext cx="1944280" cy="1199375"/>
          </a:xfrm>
          <a:prstGeom prst="rect">
            <a:avLst/>
          </a:prstGeom>
        </p:spPr>
      </p:pic>
      <p:grpSp>
        <p:nvGrpSpPr>
          <p:cNvPr id="1021" name="그룹 1021"/>
          <p:cNvGrpSpPr/>
          <p:nvPr/>
        </p:nvGrpSpPr>
        <p:grpSpPr>
          <a:xfrm>
            <a:off x="1051219" y="3933359"/>
            <a:ext cx="1402407" cy="1402407"/>
            <a:chOff x="1051219" y="3933359"/>
            <a:chExt cx="1402407" cy="1402407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1051219" y="3933359"/>
              <a:ext cx="1402407" cy="1402407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0" y="0"/>
            <a:ext cx="10695238" cy="97646"/>
            <a:chOff x="0" y="0"/>
            <a:chExt cx="10695238" cy="97646"/>
          </a:xfrm>
        </p:grpSpPr>
        <p:grpSp>
          <p:nvGrpSpPr>
            <p:cNvPr id="1023" name="그룹 1023"/>
            <p:cNvGrpSpPr/>
            <p:nvPr/>
          </p:nvGrpSpPr>
          <p:grpSpPr>
            <a:xfrm>
              <a:off x="0" y="0"/>
              <a:ext cx="4889610" cy="97646"/>
              <a:chOff x="0" y="0"/>
              <a:chExt cx="4889610" cy="97646"/>
            </a:xfrm>
          </p:grpSpPr>
          <p:pic>
            <p:nvPicPr>
              <p:cNvPr id="82" name="Object 81"/>
              <p:cNvPicPr>
                <a:picLocks noChangeAspect="1"/>
              </p:cNvPicPr>
              <p:nvPr/>
            </p:nvPicPr>
            <p:blipFill>
              <a:blip r:embed="rId38" cstate="print"/>
              <a:stretch>
                <a:fillRect/>
              </a:stretch>
            </p:blipFill>
            <p:spPr>
              <a:xfrm>
                <a:off x="0" y="0"/>
                <a:ext cx="4889610" cy="97646"/>
              </a:xfrm>
              <a:prstGeom prst="rect">
                <a:avLst/>
              </a:prstGeom>
            </p:spPr>
          </p:pic>
        </p:grpSp>
        <p:grpSp>
          <p:nvGrpSpPr>
            <p:cNvPr id="1024" name="그룹 1024"/>
            <p:cNvGrpSpPr/>
            <p:nvPr/>
          </p:nvGrpSpPr>
          <p:grpSpPr>
            <a:xfrm>
              <a:off x="3843434" y="0"/>
              <a:ext cx="6851805" cy="97646"/>
              <a:chOff x="3843434" y="0"/>
              <a:chExt cx="6851805" cy="97646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39" cstate="print"/>
              <a:stretch>
                <a:fillRect/>
              </a:stretch>
            </p:blipFill>
            <p:spPr>
              <a:xfrm>
                <a:off x="3843434" y="0"/>
                <a:ext cx="6851805" cy="97646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58049" y="7127886"/>
            <a:ext cx="825088" cy="41398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499830" y="7286052"/>
            <a:ext cx="7621521" cy="27007"/>
            <a:chOff x="1499830" y="7286052"/>
            <a:chExt cx="7621521" cy="2700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99830" y="7286052"/>
              <a:ext cx="7621521" cy="2700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325509" y="7168699"/>
            <a:ext cx="857596" cy="315489"/>
            <a:chOff x="9325509" y="7168699"/>
            <a:chExt cx="857596" cy="31548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325509" y="7168699"/>
              <a:ext cx="857596" cy="31548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0"/>
            <a:ext cx="10695238" cy="97646"/>
            <a:chOff x="0" y="0"/>
            <a:chExt cx="10695238" cy="97646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0" y="0"/>
              <a:ext cx="4889610" cy="97646"/>
              <a:chOff x="0" y="0"/>
              <a:chExt cx="4889610" cy="97646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0" y="0"/>
                <a:ext cx="4889610" cy="97646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3843434" y="0"/>
              <a:ext cx="6851805" cy="97646"/>
              <a:chOff x="3843434" y="0"/>
              <a:chExt cx="6851805" cy="97646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3843434" y="0"/>
                <a:ext cx="6851805" cy="97646"/>
              </a:xfrm>
              <a:prstGeom prst="rect">
                <a:avLst/>
              </a:prstGeom>
            </p:spPr>
          </p:pic>
        </p:grpSp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06067" y="282232"/>
            <a:ext cx="3400451" cy="135453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592585" y="1232512"/>
            <a:ext cx="9510067" cy="59925"/>
            <a:chOff x="592585" y="1232512"/>
            <a:chExt cx="9510067" cy="5992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92585" y="1232512"/>
              <a:ext cx="9510067" cy="5992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654899" y="1797703"/>
            <a:ext cx="1531886" cy="1078332"/>
            <a:chOff x="4654899" y="1797703"/>
            <a:chExt cx="1531886" cy="1078332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654899" y="1797703"/>
              <a:ext cx="1531886" cy="1078332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786843" y="2152893"/>
            <a:ext cx="5214374" cy="769240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182141" y="3055270"/>
            <a:ext cx="432811" cy="422049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4645068" y="2960611"/>
            <a:ext cx="1531886" cy="2963980"/>
            <a:chOff x="4645068" y="2960611"/>
            <a:chExt cx="1531886" cy="2963980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645068" y="2960611"/>
              <a:ext cx="1531886" cy="2963980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172311" y="2947418"/>
            <a:ext cx="432811" cy="422049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819199" y="3347827"/>
            <a:ext cx="5585183" cy="1956421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5162071" y="1785166"/>
            <a:ext cx="432811" cy="422049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395833" y="2181654"/>
            <a:ext cx="3959552" cy="3025000"/>
            <a:chOff x="395833" y="2181654"/>
            <a:chExt cx="3959552" cy="3025000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-1468767" y="784331"/>
              <a:ext cx="7919104" cy="6049999"/>
            </a:xfrm>
            <a:prstGeom prst="rect">
              <a:avLst/>
            </a:prstGeom>
          </p:spPr>
        </p:pic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95833" y="2181654"/>
              <a:ext cx="3959552" cy="3025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75615" y="269237"/>
            <a:ext cx="5050963" cy="96550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35771" y="916956"/>
            <a:ext cx="4069138" cy="44197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92585" y="1232512"/>
            <a:ext cx="9510067" cy="59925"/>
            <a:chOff x="592585" y="1232512"/>
            <a:chExt cx="9510067" cy="5992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2585" y="1232512"/>
              <a:ext cx="9510067" cy="59925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58049" y="7127886"/>
            <a:ext cx="825088" cy="41398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499830" y="7286052"/>
            <a:ext cx="7621521" cy="27007"/>
            <a:chOff x="1499830" y="7286052"/>
            <a:chExt cx="7621521" cy="2700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99830" y="7286052"/>
              <a:ext cx="7621521" cy="2700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325509" y="7168699"/>
            <a:ext cx="857596" cy="315489"/>
            <a:chOff x="9325509" y="7168699"/>
            <a:chExt cx="857596" cy="31548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325509" y="7168699"/>
              <a:ext cx="857596" cy="31548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0" y="0"/>
            <a:ext cx="10695238" cy="97646"/>
            <a:chOff x="0" y="0"/>
            <a:chExt cx="10695238" cy="97646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0" y="0"/>
              <a:ext cx="4889610" cy="97646"/>
              <a:chOff x="0" y="0"/>
              <a:chExt cx="4889610" cy="97646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0" y="0"/>
                <a:ext cx="4889610" cy="97646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3843434" y="0"/>
              <a:ext cx="6851805" cy="97646"/>
              <a:chOff x="3843434" y="0"/>
              <a:chExt cx="6851805" cy="97646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3843434" y="0"/>
                <a:ext cx="6851805" cy="97646"/>
              </a:xfrm>
              <a:prstGeom prst="rect">
                <a:avLst/>
              </a:prstGeom>
            </p:spPr>
          </p:pic>
        </p:grpSp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794258" y="967515"/>
            <a:ext cx="2625748" cy="387338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2102722" y="1533664"/>
            <a:ext cx="2866068" cy="1836530"/>
            <a:chOff x="2102722" y="1533664"/>
            <a:chExt cx="2866068" cy="1836530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102722" y="1533664"/>
              <a:ext cx="2866068" cy="183653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2087951" y="1533664"/>
            <a:ext cx="2880839" cy="425718"/>
            <a:chOff x="2087951" y="1533664"/>
            <a:chExt cx="2880839" cy="425718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087951" y="1533664"/>
              <a:ext cx="2880839" cy="425718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55286" y="1190461"/>
            <a:ext cx="4196990" cy="1651075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3464672" y="1515181"/>
            <a:ext cx="2003644" cy="576748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5952501" y="1533664"/>
            <a:ext cx="2866068" cy="1836530"/>
            <a:chOff x="5952501" y="1533664"/>
            <a:chExt cx="2866068" cy="1836530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952501" y="1533664"/>
              <a:ext cx="2866068" cy="183653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5953978" y="1533664"/>
            <a:ext cx="2880839" cy="425718"/>
            <a:chOff x="5953978" y="1533664"/>
            <a:chExt cx="2880839" cy="425718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953978" y="1533664"/>
              <a:ext cx="2880839" cy="425718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5122453" y="1190464"/>
            <a:ext cx="4136999" cy="1651075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7217513" y="1546686"/>
            <a:ext cx="1998912" cy="518198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2108856" y="3604835"/>
            <a:ext cx="2866068" cy="1836530"/>
            <a:chOff x="2108856" y="3604835"/>
            <a:chExt cx="2866068" cy="1836530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108856" y="3604835"/>
              <a:ext cx="2866068" cy="183653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2069713" y="3596711"/>
            <a:ext cx="2949423" cy="425718"/>
            <a:chOff x="2069713" y="3596711"/>
            <a:chExt cx="2949423" cy="425718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069713" y="3596711"/>
              <a:ext cx="2949423" cy="425718"/>
            </a:xfrm>
            <a:prstGeom prst="rect">
              <a:avLst/>
            </a:prstGeom>
          </p:spPr>
        </p:pic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853669" y="3379535"/>
            <a:ext cx="4765185" cy="1355585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3479865" y="3643143"/>
            <a:ext cx="2019031" cy="465554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5884641" y="3604835"/>
            <a:ext cx="2866068" cy="1836530"/>
            <a:chOff x="5884641" y="3604835"/>
            <a:chExt cx="2866068" cy="1836530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5884641" y="3604835"/>
              <a:ext cx="2866068" cy="1836530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5880861" y="3604835"/>
            <a:ext cx="2880839" cy="425718"/>
            <a:chOff x="5880861" y="3604835"/>
            <a:chExt cx="2880839" cy="425718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5880861" y="3604835"/>
              <a:ext cx="2880839" cy="425718"/>
            </a:xfrm>
            <a:prstGeom prst="rect">
              <a:avLst/>
            </a:prstGeom>
          </p:spPr>
        </p:pic>
      </p:grpSp>
      <p:pic>
        <p:nvPicPr>
          <p:cNvPr id="53" name="Object 52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5065936" y="3277881"/>
            <a:ext cx="4292123" cy="1651075"/>
          </a:xfrm>
          <a:prstGeom prst="rect">
            <a:avLst/>
          </a:prstGeom>
        </p:spPr>
      </p:pic>
      <p:pic>
        <p:nvPicPr>
          <p:cNvPr id="54" name="Object 53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7231248" y="3617862"/>
            <a:ext cx="2015912" cy="518198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2738300" y="1996915"/>
            <a:ext cx="1509927" cy="1505077"/>
            <a:chOff x="2738300" y="1996915"/>
            <a:chExt cx="1509927" cy="1505077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2738300" y="1996915"/>
              <a:ext cx="1509927" cy="1505077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6636579" y="1959382"/>
            <a:ext cx="1551619" cy="1542610"/>
            <a:chOff x="6636579" y="1959382"/>
            <a:chExt cx="1551619" cy="1542610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6636579" y="1959382"/>
              <a:ext cx="1551619" cy="1542610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2807344" y="4028912"/>
            <a:ext cx="1364059" cy="1396206"/>
            <a:chOff x="2807344" y="4028912"/>
            <a:chExt cx="1364059" cy="1396206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2807344" y="4028912"/>
              <a:ext cx="1364059" cy="1396206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6737955" y="4022429"/>
            <a:ext cx="1295159" cy="1327592"/>
            <a:chOff x="6737955" y="4022429"/>
            <a:chExt cx="1295159" cy="1327592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6737955" y="4022429"/>
              <a:ext cx="1295159" cy="1327592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356459" y="5592512"/>
            <a:ext cx="9982320" cy="1435898"/>
            <a:chOff x="356459" y="5592512"/>
            <a:chExt cx="9982320" cy="1435898"/>
          </a:xfrm>
        </p:grpSpPr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356459" y="5592512"/>
              <a:ext cx="9982320" cy="1435898"/>
            </a:xfrm>
            <a:prstGeom prst="rect">
              <a:avLst/>
            </a:prstGeom>
          </p:spPr>
        </p:pic>
      </p:grpSp>
      <p:pic>
        <p:nvPicPr>
          <p:cNvPr id="70" name="Object 69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259412" y="5537633"/>
            <a:ext cx="10195767" cy="1553167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34971" y="1612913"/>
            <a:ext cx="10954348" cy="5351706"/>
            <a:chOff x="334971" y="1612913"/>
            <a:chExt cx="10954348" cy="535170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334971" y="1612913"/>
              <a:ext cx="3722434" cy="3973975"/>
              <a:chOff x="334971" y="1612913"/>
              <a:chExt cx="3722434" cy="3973975"/>
            </a:xfrm>
          </p:grpSpPr>
          <p:grpSp>
            <p:nvGrpSpPr>
              <p:cNvPr id="1003" name="그룹 1003"/>
              <p:cNvGrpSpPr/>
              <p:nvPr/>
            </p:nvGrpSpPr>
            <p:grpSpPr>
              <a:xfrm>
                <a:off x="334971" y="1612913"/>
                <a:ext cx="3277602" cy="788177"/>
                <a:chOff x="334971" y="1612913"/>
                <a:chExt cx="3277602" cy="788177"/>
              </a:xfrm>
            </p:grpSpPr>
            <p:pic>
              <p:nvPicPr>
                <p:cNvPr id="5" name="Object 4"/>
                <p:cNvPicPr>
                  <a:picLocks noChangeAspect="1"/>
                </p:cNvPicPr>
                <p:nvPr/>
              </p:nvPicPr>
              <p:blipFill>
                <a:blip r:embed="rId2" cstate="print"/>
                <a:stretch>
                  <a:fillRect/>
                </a:stretch>
              </p:blipFill>
              <p:spPr>
                <a:xfrm>
                  <a:off x="1284196" y="1950464"/>
                  <a:ext cx="2484713" cy="476694"/>
                </a:xfrm>
                <a:prstGeom prst="rect">
                  <a:avLst/>
                </a:prstGeom>
              </p:spPr>
            </p:pic>
            <p:pic>
              <p:nvPicPr>
                <p:cNvPr id="6" name="Object 5"/>
                <p:cNvPicPr>
                  <a:picLocks noChangeAspect="1"/>
                </p:cNvPicPr>
                <p:nvPr/>
              </p:nvPicPr>
              <p:blipFill>
                <a:blip r:embed="rId3" cstate="print"/>
                <a:stretch>
                  <a:fillRect/>
                </a:stretch>
              </p:blipFill>
              <p:spPr>
                <a:xfrm>
                  <a:off x="1278072" y="1642964"/>
                  <a:ext cx="1492987" cy="527911"/>
                </a:xfrm>
                <a:prstGeom prst="rect">
                  <a:avLst/>
                </a:prstGeom>
              </p:spPr>
            </p:pic>
            <p:grpSp>
              <p:nvGrpSpPr>
                <p:cNvPr id="1004" name="그룹 1004"/>
                <p:cNvGrpSpPr/>
                <p:nvPr/>
              </p:nvGrpSpPr>
              <p:grpSpPr>
                <a:xfrm>
                  <a:off x="334971" y="1612913"/>
                  <a:ext cx="788177" cy="788177"/>
                  <a:chOff x="334971" y="1612913"/>
                  <a:chExt cx="788177" cy="788177"/>
                </a:xfrm>
              </p:grpSpPr>
              <p:pic>
                <p:nvPicPr>
                  <p:cNvPr id="8" name="Object 7"/>
                  <p:cNvPicPr>
                    <a:picLocks noChangeAspect="1"/>
                  </p:cNvPicPr>
                  <p:nvPr/>
                </p:nvPicPr>
                <p:blipFill>
                  <a:blip r:embed="rId4" cstate="print"/>
                  <a:stretch>
                    <a:fillRect/>
                  </a:stretch>
                </p:blipFill>
                <p:spPr>
                  <a:xfrm>
                    <a:off x="334971" y="1612913"/>
                    <a:ext cx="788177" cy="788177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05" name="그룹 1005"/>
                <p:cNvGrpSpPr/>
                <p:nvPr/>
              </p:nvGrpSpPr>
              <p:grpSpPr>
                <a:xfrm>
                  <a:off x="377113" y="1613508"/>
                  <a:ext cx="726988" cy="726988"/>
                  <a:chOff x="377113" y="1613508"/>
                  <a:chExt cx="726988" cy="726988"/>
                </a:xfrm>
              </p:grpSpPr>
              <p:pic>
                <p:nvPicPr>
                  <p:cNvPr id="11" name="Object 10"/>
                  <p:cNvPicPr>
                    <a:picLocks noChangeAspect="1"/>
                  </p:cNvPicPr>
                  <p:nvPr/>
                </p:nvPicPr>
                <p:blipFill>
                  <a:blip r:embed="rId5" cstate="print"/>
                  <a:stretch>
                    <a:fillRect/>
                  </a:stretch>
                </p:blipFill>
                <p:spPr>
                  <a:xfrm>
                    <a:off x="377113" y="1613508"/>
                    <a:ext cx="726988" cy="726988"/>
                  </a:xfrm>
                  <a:prstGeom prst="rect">
                    <a:avLst/>
                  </a:prstGeom>
                </p:spPr>
              </p:pic>
            </p:grpSp>
          </p:grpSp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279862" y="2508577"/>
                <a:ext cx="3563599" cy="3243637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4075433" y="1612913"/>
              <a:ext cx="3722434" cy="5351706"/>
              <a:chOff x="4075433" y="1612913"/>
              <a:chExt cx="3722434" cy="5351706"/>
            </a:xfrm>
          </p:grpSpPr>
          <p:grpSp>
            <p:nvGrpSpPr>
              <p:cNvPr id="1007" name="그룹 1007"/>
              <p:cNvGrpSpPr/>
              <p:nvPr/>
            </p:nvGrpSpPr>
            <p:grpSpPr>
              <a:xfrm>
                <a:off x="4075433" y="1612913"/>
                <a:ext cx="3277602" cy="788177"/>
                <a:chOff x="4075433" y="1612913"/>
                <a:chExt cx="3277602" cy="788177"/>
              </a:xfrm>
            </p:grpSpPr>
            <p:pic>
              <p:nvPicPr>
                <p:cNvPr id="18" name="Object 17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5015134" y="1906826"/>
                  <a:ext cx="1784037" cy="541827"/>
                </a:xfrm>
                <a:prstGeom prst="rect">
                  <a:avLst/>
                </a:prstGeom>
              </p:spPr>
            </p:pic>
            <p:pic>
              <p:nvPicPr>
                <p:cNvPr id="19" name="Object 18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5018535" y="1642960"/>
                  <a:ext cx="1492987" cy="527911"/>
                </a:xfrm>
                <a:prstGeom prst="rect">
                  <a:avLst/>
                </a:prstGeom>
              </p:spPr>
            </p:pic>
            <p:grpSp>
              <p:nvGrpSpPr>
                <p:cNvPr id="1008" name="그룹 1008"/>
                <p:cNvGrpSpPr/>
                <p:nvPr/>
              </p:nvGrpSpPr>
              <p:grpSpPr>
                <a:xfrm>
                  <a:off x="4075433" y="1612913"/>
                  <a:ext cx="788177" cy="788177"/>
                  <a:chOff x="4075433" y="1612913"/>
                  <a:chExt cx="788177" cy="788177"/>
                </a:xfrm>
              </p:grpSpPr>
              <p:pic>
                <p:nvPicPr>
                  <p:cNvPr id="21" name="Object 20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4075433" y="1612913"/>
                    <a:ext cx="788177" cy="788177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09" name="그룹 1009"/>
                <p:cNvGrpSpPr/>
                <p:nvPr/>
              </p:nvGrpSpPr>
              <p:grpSpPr>
                <a:xfrm>
                  <a:off x="4199800" y="1693944"/>
                  <a:ext cx="549625" cy="625029"/>
                  <a:chOff x="4199800" y="1693944"/>
                  <a:chExt cx="549625" cy="625029"/>
                </a:xfrm>
              </p:grpSpPr>
              <p:pic>
                <p:nvPicPr>
                  <p:cNvPr id="24" name="Object 23"/>
                  <p:cNvPicPr>
                    <a:picLocks noChangeAspect="1"/>
                  </p:cNvPicPr>
                  <p:nvPr/>
                </p:nvPicPr>
                <p:blipFill>
                  <a:blip r:embed="rId10" cstate="print"/>
                  <a:stretch>
                    <a:fillRect/>
                  </a:stretch>
                </p:blipFill>
                <p:spPr>
                  <a:xfrm>
                    <a:off x="4199800" y="1693944"/>
                    <a:ext cx="549625" cy="625029"/>
                  </a:xfrm>
                  <a:prstGeom prst="rect">
                    <a:avLst/>
                  </a:prstGeom>
                </p:spPr>
              </p:pic>
            </p:grpSp>
          </p:grpSp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4010800" y="2491501"/>
                <a:ext cx="3607304" cy="4661675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7569446" y="1612913"/>
              <a:ext cx="3719874" cy="3339308"/>
              <a:chOff x="7569446" y="1612913"/>
              <a:chExt cx="3719874" cy="3339308"/>
            </a:xfrm>
          </p:grpSpPr>
          <p:grpSp>
            <p:nvGrpSpPr>
              <p:cNvPr id="1011" name="그룹 1011"/>
              <p:cNvGrpSpPr/>
              <p:nvPr/>
            </p:nvGrpSpPr>
            <p:grpSpPr>
              <a:xfrm>
                <a:off x="7569446" y="1612913"/>
                <a:ext cx="3277601" cy="788177"/>
                <a:chOff x="7569446" y="1612913"/>
                <a:chExt cx="3277601" cy="788177"/>
              </a:xfrm>
            </p:grpSpPr>
            <p:pic>
              <p:nvPicPr>
                <p:cNvPr id="31" name="Object 30"/>
                <p:cNvPicPr>
                  <a:picLocks noChangeAspect="1"/>
                </p:cNvPicPr>
                <p:nvPr/>
              </p:nvPicPr>
              <p:blipFill>
                <a:blip r:embed="rId12" cstate="print"/>
                <a:stretch>
                  <a:fillRect/>
                </a:stretch>
              </p:blipFill>
              <p:spPr>
                <a:xfrm>
                  <a:off x="8518671" y="1950464"/>
                  <a:ext cx="896504" cy="476694"/>
                </a:xfrm>
                <a:prstGeom prst="rect">
                  <a:avLst/>
                </a:prstGeom>
              </p:spPr>
            </p:pic>
            <p:pic>
              <p:nvPicPr>
                <p:cNvPr id="32" name="Object 31"/>
                <p:cNvPicPr>
                  <a:picLocks noChangeAspect="1"/>
                </p:cNvPicPr>
                <p:nvPr/>
              </p:nvPicPr>
              <p:blipFill>
                <a:blip r:embed="rId13" cstate="print"/>
                <a:stretch>
                  <a:fillRect/>
                </a:stretch>
              </p:blipFill>
              <p:spPr>
                <a:xfrm>
                  <a:off x="8512547" y="1642960"/>
                  <a:ext cx="1492987" cy="527911"/>
                </a:xfrm>
                <a:prstGeom prst="rect">
                  <a:avLst/>
                </a:prstGeom>
              </p:spPr>
            </p:pic>
            <p:grpSp>
              <p:nvGrpSpPr>
                <p:cNvPr id="1012" name="그룹 1012"/>
                <p:cNvGrpSpPr/>
                <p:nvPr/>
              </p:nvGrpSpPr>
              <p:grpSpPr>
                <a:xfrm>
                  <a:off x="7569446" y="1612913"/>
                  <a:ext cx="788177" cy="788177"/>
                  <a:chOff x="7569446" y="1612913"/>
                  <a:chExt cx="788177" cy="788177"/>
                </a:xfrm>
              </p:grpSpPr>
              <p:pic>
                <p:nvPicPr>
                  <p:cNvPr id="34" name="Object 33"/>
                  <p:cNvPicPr>
                    <a:picLocks noChangeAspect="1"/>
                  </p:cNvPicPr>
                  <p:nvPr/>
                </p:nvPicPr>
                <p:blipFill>
                  <a:blip r:embed="rId14" cstate="print"/>
                  <a:stretch>
                    <a:fillRect/>
                  </a:stretch>
                </p:blipFill>
                <p:spPr>
                  <a:xfrm>
                    <a:off x="7569446" y="1612913"/>
                    <a:ext cx="788177" cy="788177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3" name="그룹 1013"/>
                <p:cNvGrpSpPr/>
                <p:nvPr/>
              </p:nvGrpSpPr>
              <p:grpSpPr>
                <a:xfrm>
                  <a:off x="7646046" y="1656339"/>
                  <a:ext cx="633817" cy="633817"/>
                  <a:chOff x="7646046" y="1656339"/>
                  <a:chExt cx="633817" cy="633817"/>
                </a:xfrm>
              </p:grpSpPr>
              <p:pic>
                <p:nvPicPr>
                  <p:cNvPr id="37" name="Object 36"/>
                  <p:cNvPicPr>
                    <a:picLocks noChangeAspect="1"/>
                  </p:cNvPicPr>
                  <p:nvPr/>
                </p:nvPicPr>
                <p:blipFill>
                  <a:blip r:embed="rId15" cstate="print"/>
                  <a:stretch>
                    <a:fillRect/>
                  </a:stretch>
                </p:blipFill>
                <p:spPr>
                  <a:xfrm>
                    <a:off x="7646046" y="1656339"/>
                    <a:ext cx="633817" cy="633817"/>
                  </a:xfrm>
                  <a:prstGeom prst="rect">
                    <a:avLst/>
                  </a:prstGeom>
                </p:spPr>
              </p:pic>
            </p:grpSp>
          </p:grpSp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504813" y="2545700"/>
                <a:ext cx="3041551" cy="2589170"/>
              </a:xfrm>
              <a:prstGeom prst="rect">
                <a:avLst/>
              </a:prstGeom>
            </p:spPr>
          </p:pic>
        </p:grpSp>
      </p:grpSp>
      <p:pic>
        <p:nvPicPr>
          <p:cNvPr id="43" name="Object 4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211168" y="-98700"/>
            <a:ext cx="2707958" cy="2069053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0" y="0"/>
            <a:ext cx="10695238" cy="181752"/>
            <a:chOff x="0" y="0"/>
            <a:chExt cx="10695238" cy="181752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0" y="0"/>
              <a:ext cx="10695238" cy="181752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0" y="7389677"/>
            <a:ext cx="10695238" cy="181752"/>
            <a:chOff x="0" y="7389677"/>
            <a:chExt cx="10695238" cy="181752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0" y="7389677"/>
              <a:ext cx="10695238" cy="18175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131759" y="4300390"/>
            <a:ext cx="1689215" cy="1689215"/>
            <a:chOff x="8131759" y="4300390"/>
            <a:chExt cx="1689215" cy="168921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131759" y="4300390"/>
              <a:ext cx="1689215" cy="168921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673290" y="3377347"/>
            <a:ext cx="1457589" cy="1457589"/>
            <a:chOff x="7673290" y="3377347"/>
            <a:chExt cx="1457589" cy="145758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73290" y="3377347"/>
              <a:ext cx="1457589" cy="145758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784085" y="1450639"/>
            <a:ext cx="1365841" cy="1365841"/>
            <a:chOff x="7784085" y="1450639"/>
            <a:chExt cx="1365841" cy="136584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784085" y="1450639"/>
              <a:ext cx="1365841" cy="136584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56745" y="3367823"/>
            <a:ext cx="1281951" cy="1281951"/>
            <a:chOff x="856745" y="3367823"/>
            <a:chExt cx="1281951" cy="128195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56745" y="3367823"/>
              <a:ext cx="1281951" cy="1281951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75615" y="269237"/>
            <a:ext cx="5050963" cy="965505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35771" y="916956"/>
            <a:ext cx="2823234" cy="44197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592585" y="1232512"/>
            <a:ext cx="9510067" cy="59925"/>
            <a:chOff x="592585" y="1232512"/>
            <a:chExt cx="9510067" cy="5992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92585" y="1232512"/>
              <a:ext cx="9510067" cy="59925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58049" y="7127886"/>
            <a:ext cx="825088" cy="413983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499830" y="7286052"/>
            <a:ext cx="7621521" cy="27007"/>
            <a:chOff x="1499830" y="7286052"/>
            <a:chExt cx="7621521" cy="27007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99830" y="7286052"/>
              <a:ext cx="7621521" cy="2700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325509" y="7168699"/>
            <a:ext cx="857596" cy="315489"/>
            <a:chOff x="9325509" y="7168699"/>
            <a:chExt cx="857596" cy="31548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325509" y="7168699"/>
              <a:ext cx="857596" cy="31548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135211" y="3738072"/>
            <a:ext cx="4329570" cy="52737"/>
            <a:chOff x="3135211" y="3738072"/>
            <a:chExt cx="4329570" cy="52737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6200000">
              <a:off x="3135211" y="3738072"/>
              <a:ext cx="4329570" cy="5273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175674" y="3630923"/>
            <a:ext cx="8202885" cy="55861"/>
            <a:chOff x="1175674" y="3630923"/>
            <a:chExt cx="8202885" cy="55861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10800000">
              <a:off x="1175674" y="3630923"/>
              <a:ext cx="8202885" cy="5586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946559" y="3460947"/>
            <a:ext cx="1119156" cy="1119156"/>
            <a:chOff x="946559" y="3460947"/>
            <a:chExt cx="1119156" cy="1119156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46559" y="3460947"/>
              <a:ext cx="1119156" cy="1119156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7857236" y="1501569"/>
            <a:ext cx="1216049" cy="1207646"/>
            <a:chOff x="7857236" y="1501569"/>
            <a:chExt cx="1216049" cy="1207646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857236" y="1501569"/>
              <a:ext cx="1216049" cy="1207646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7750932" y="3479292"/>
            <a:ext cx="1306151" cy="1306151"/>
            <a:chOff x="7750932" y="3479292"/>
            <a:chExt cx="1306151" cy="1306151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750932" y="3479292"/>
              <a:ext cx="1306151" cy="1306151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-534985" y="3102476"/>
            <a:ext cx="4046561" cy="2155104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6451592" y="1406196"/>
            <a:ext cx="3911289" cy="1933165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6346571" y="3294628"/>
            <a:ext cx="4009583" cy="2081136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8215916" y="4368930"/>
            <a:ext cx="1530258" cy="1530258"/>
            <a:chOff x="8215916" y="4368930"/>
            <a:chExt cx="1530258" cy="1530258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215916" y="4368930"/>
              <a:ext cx="1530258" cy="1530258"/>
            </a:xfrm>
            <a:prstGeom prst="rect">
              <a:avLst/>
            </a:prstGeom>
          </p:spPr>
        </p:pic>
      </p:grpSp>
      <p:pic>
        <p:nvPicPr>
          <p:cNvPr id="47" name="Object 46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6788964" y="4130231"/>
            <a:ext cx="4590561" cy="2645723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7540145" y="5160678"/>
            <a:ext cx="2647049" cy="706592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7053621" y="4042783"/>
            <a:ext cx="2473994" cy="684003"/>
          </a:xfrm>
          <a:prstGeom prst="rect">
            <a:avLst/>
          </a:prstGeom>
        </p:spPr>
      </p:pic>
      <p:pic>
        <p:nvPicPr>
          <p:cNvPr id="50" name="Object 49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7107552" y="2141815"/>
            <a:ext cx="2436717" cy="670108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88972" y="3930764"/>
            <a:ext cx="2346326" cy="705983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-843546" y="2850424"/>
            <a:ext cx="4890453" cy="1726606"/>
          </a:xfrm>
          <a:prstGeom prst="rect">
            <a:avLst/>
          </a:prstGeom>
        </p:spPr>
      </p:pic>
      <p:pic>
        <p:nvPicPr>
          <p:cNvPr id="53" name="Object 52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5469190" y="1155482"/>
            <a:ext cx="5493397" cy="1698026"/>
          </a:xfrm>
          <a:prstGeom prst="rect">
            <a:avLst/>
          </a:prstGeom>
        </p:spPr>
      </p:pic>
      <p:pic>
        <p:nvPicPr>
          <p:cNvPr id="54" name="Object 53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5912143" y="2979863"/>
            <a:ext cx="4692058" cy="1990249"/>
          </a:xfrm>
          <a:prstGeom prst="rect">
            <a:avLst/>
          </a:prstGeom>
        </p:spPr>
      </p:pic>
      <p:pic>
        <p:nvPicPr>
          <p:cNvPr id="55" name="Object 54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5095152" y="4475373"/>
            <a:ext cx="4710028" cy="2060143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0" y="0"/>
            <a:ext cx="10695238" cy="97646"/>
            <a:chOff x="0" y="0"/>
            <a:chExt cx="10695238" cy="97646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0" y="0"/>
              <a:ext cx="4889610" cy="97646"/>
              <a:chOff x="0" y="0"/>
              <a:chExt cx="4889610" cy="97646"/>
            </a:xfrm>
          </p:grpSpPr>
          <p:pic>
            <p:nvPicPr>
              <p:cNvPr id="58" name="Object 57"/>
              <p:cNvPicPr>
                <a:picLocks noChangeAspect="1"/>
              </p:cNvPicPr>
              <p:nvPr/>
            </p:nvPicPr>
            <p:blipFill>
              <a:blip r:embed="rId30" cstate="print"/>
              <a:stretch>
                <a:fillRect/>
              </a:stretch>
            </p:blipFill>
            <p:spPr>
              <a:xfrm>
                <a:off x="0" y="0"/>
                <a:ext cx="4889610" cy="97646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843434" y="0"/>
              <a:ext cx="6851805" cy="97646"/>
              <a:chOff x="3843434" y="0"/>
              <a:chExt cx="6851805" cy="97646"/>
            </a:xfrm>
          </p:grpSpPr>
          <p:pic>
            <p:nvPicPr>
              <p:cNvPr id="61" name="Object 60"/>
              <p:cNvPicPr>
                <a:picLocks noChangeAspect="1"/>
              </p:cNvPicPr>
              <p:nvPr/>
            </p:nvPicPr>
            <p:blipFill>
              <a:blip r:embed="rId31" cstate="print"/>
              <a:stretch>
                <a:fillRect/>
              </a:stretch>
            </p:blipFill>
            <p:spPr>
              <a:xfrm>
                <a:off x="3843434" y="0"/>
                <a:ext cx="6851805" cy="97646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356459" y="6497274"/>
            <a:ext cx="9982320" cy="506084"/>
            <a:chOff x="356459" y="6497274"/>
            <a:chExt cx="9982320" cy="506084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356459" y="6497274"/>
              <a:ext cx="9982320" cy="506084"/>
            </a:xfrm>
            <a:prstGeom prst="rect">
              <a:avLst/>
            </a:prstGeom>
          </p:spPr>
        </p:pic>
      </p:grpSp>
      <p:pic>
        <p:nvPicPr>
          <p:cNvPr id="67" name="Object 66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429808" y="6521640"/>
            <a:ext cx="825290" cy="523966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356459" y="6054469"/>
            <a:ext cx="9982320" cy="1148939"/>
            <a:chOff x="356459" y="6054469"/>
            <a:chExt cx="9982320" cy="1148939"/>
          </a:xfrm>
        </p:grpSpPr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356459" y="6054469"/>
              <a:ext cx="9982320" cy="1148939"/>
            </a:xfrm>
            <a:prstGeom prst="rect">
              <a:avLst/>
            </a:prstGeom>
          </p:spPr>
        </p:pic>
      </p:grpSp>
      <p:pic>
        <p:nvPicPr>
          <p:cNvPr id="71" name="Object 70"/>
          <p:cNvPicPr>
            <a:picLocks noChangeAspect="1"/>
          </p:cNvPicPr>
          <p:nvPr/>
        </p:nvPicPr>
        <p:blipFill>
          <a:blip r:embed="rId35" cstate="print"/>
          <a:stretch>
            <a:fillRect/>
          </a:stretch>
        </p:blipFill>
        <p:spPr>
          <a:xfrm>
            <a:off x="360308" y="6137297"/>
            <a:ext cx="9619689" cy="928956"/>
          </a:xfrm>
          <a:prstGeom prst="rect">
            <a:avLst/>
          </a:prstGeom>
        </p:spPr>
      </p:pic>
      <p:pic>
        <p:nvPicPr>
          <p:cNvPr id="72" name="Object 71"/>
          <p:cNvPicPr>
            <a:picLocks noChangeAspect="1"/>
          </p:cNvPicPr>
          <p:nvPr/>
        </p:nvPicPr>
        <p:blipFill>
          <a:blip r:embed="rId36" cstate="print"/>
          <a:stretch>
            <a:fillRect/>
          </a:stretch>
        </p:blipFill>
        <p:spPr>
          <a:xfrm>
            <a:off x="7794258" y="967515"/>
            <a:ext cx="2625748" cy="387338"/>
          </a:xfrm>
          <a:prstGeom prst="rect">
            <a:avLst/>
          </a:prstGeom>
        </p:spPr>
      </p:pic>
      <p:pic>
        <p:nvPicPr>
          <p:cNvPr id="73" name="Object 72"/>
          <p:cNvPicPr>
            <a:picLocks noChangeAspect="1"/>
          </p:cNvPicPr>
          <p:nvPr/>
        </p:nvPicPr>
        <p:blipFill>
          <a:blip r:embed="rId37" cstate="print"/>
          <a:stretch>
            <a:fillRect/>
          </a:stretch>
        </p:blipFill>
        <p:spPr>
          <a:xfrm>
            <a:off x="360251" y="6132268"/>
            <a:ext cx="9620642" cy="944318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75615" y="269237"/>
            <a:ext cx="3416630" cy="96550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35771" y="916956"/>
            <a:ext cx="2321129" cy="44197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92585" y="1232512"/>
            <a:ext cx="9510067" cy="59925"/>
            <a:chOff x="592585" y="1232512"/>
            <a:chExt cx="9510067" cy="5992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2585" y="1232512"/>
              <a:ext cx="9510067" cy="59925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58049" y="7127886"/>
            <a:ext cx="825088" cy="41398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499830" y="7286052"/>
            <a:ext cx="7621521" cy="27007"/>
            <a:chOff x="1499830" y="7286052"/>
            <a:chExt cx="7621521" cy="2700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99830" y="7286052"/>
              <a:ext cx="7621521" cy="2700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325509" y="7168699"/>
            <a:ext cx="857596" cy="315489"/>
            <a:chOff x="9325509" y="7168699"/>
            <a:chExt cx="857596" cy="31548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325509" y="7168699"/>
              <a:ext cx="857596" cy="315489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104377" y="1716743"/>
            <a:ext cx="800073" cy="57517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0" y="0"/>
            <a:ext cx="10695238" cy="97646"/>
            <a:chOff x="0" y="0"/>
            <a:chExt cx="10695238" cy="97646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0" y="0"/>
              <a:ext cx="4889610" cy="97646"/>
              <a:chOff x="0" y="0"/>
              <a:chExt cx="4889610" cy="97646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0" y="0"/>
                <a:ext cx="4889610" cy="97646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3843434" y="0"/>
              <a:ext cx="6851805" cy="97646"/>
              <a:chOff x="3843434" y="0"/>
              <a:chExt cx="6851805" cy="97646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843434" y="0"/>
                <a:ext cx="6851805" cy="97646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356459" y="6168755"/>
            <a:ext cx="9982320" cy="834602"/>
            <a:chOff x="356459" y="6168755"/>
            <a:chExt cx="9982320" cy="834602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56459" y="6168755"/>
              <a:ext cx="9982320" cy="834602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75565" y="6197287"/>
            <a:ext cx="9659709" cy="878547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304134" y="967515"/>
            <a:ext cx="6977729" cy="387338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-942487" y="-829426"/>
            <a:ext cx="6135974" cy="9052806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2594502" y="-828790"/>
            <a:ext cx="5528894" cy="9050262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5630753" y="-829426"/>
            <a:ext cx="5559252" cy="905280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75615" y="269237"/>
            <a:ext cx="4264982" cy="97152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35771" y="916956"/>
            <a:ext cx="1238805" cy="44197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92585" y="1232512"/>
            <a:ext cx="9510067" cy="59925"/>
            <a:chOff x="592585" y="1232512"/>
            <a:chExt cx="9510067" cy="5992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2585" y="1232512"/>
              <a:ext cx="9510067" cy="59925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58049" y="7127886"/>
            <a:ext cx="825088" cy="41398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499830" y="7286052"/>
            <a:ext cx="7621521" cy="27007"/>
            <a:chOff x="1499830" y="7286052"/>
            <a:chExt cx="7621521" cy="2700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99830" y="7286052"/>
              <a:ext cx="7621521" cy="2700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325509" y="7168699"/>
            <a:ext cx="857596" cy="315489"/>
            <a:chOff x="9325509" y="7168699"/>
            <a:chExt cx="857596" cy="31548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325509" y="7168699"/>
              <a:ext cx="857596" cy="31548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0" y="0"/>
            <a:ext cx="10695238" cy="97646"/>
            <a:chOff x="0" y="0"/>
            <a:chExt cx="10695238" cy="97646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0" y="0"/>
              <a:ext cx="4889610" cy="97646"/>
              <a:chOff x="0" y="0"/>
              <a:chExt cx="4889610" cy="97646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0" y="0"/>
                <a:ext cx="4889610" cy="97646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3843434" y="0"/>
              <a:ext cx="6851805" cy="97646"/>
              <a:chOff x="3843434" y="0"/>
              <a:chExt cx="6851805" cy="97646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3843434" y="0"/>
                <a:ext cx="6851805" cy="97646"/>
              </a:xfrm>
              <a:prstGeom prst="rect">
                <a:avLst/>
              </a:prstGeom>
            </p:spPr>
          </p:pic>
        </p:grpSp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621429" y="964153"/>
            <a:ext cx="2971405" cy="395062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51541" y="6518373"/>
            <a:ext cx="825404" cy="533766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356459" y="6207944"/>
            <a:ext cx="9982320" cy="834602"/>
            <a:chOff x="356459" y="6207944"/>
            <a:chExt cx="9982320" cy="834602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56459" y="6207944"/>
              <a:ext cx="9982320" cy="834602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-1899029" y="6226530"/>
            <a:ext cx="12479303" cy="921503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-2884564" y="1069381"/>
            <a:ext cx="13775144" cy="1802401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380790" y="4612746"/>
            <a:ext cx="800216" cy="575178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7846012" y="2064344"/>
            <a:ext cx="2584248" cy="2568696"/>
            <a:chOff x="7846012" y="2064344"/>
            <a:chExt cx="2584248" cy="2568696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846012" y="2064344"/>
              <a:ext cx="2584248" cy="256869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73126" y="2058280"/>
            <a:ext cx="7482467" cy="2568696"/>
            <a:chOff x="273126" y="2058280"/>
            <a:chExt cx="7482467" cy="2568696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73126" y="2058280"/>
              <a:ext cx="7482467" cy="2568696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733223" y="3387373"/>
            <a:ext cx="1878992" cy="1141287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898796" y="3554215"/>
            <a:ext cx="1303625" cy="28422"/>
            <a:chOff x="898796" y="3554215"/>
            <a:chExt cx="1303625" cy="28422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98796" y="3554215"/>
              <a:ext cx="1303625" cy="28422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3876591" y="3407239"/>
            <a:ext cx="2901577" cy="1042291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4708218" y="3554215"/>
            <a:ext cx="1303625" cy="28422"/>
            <a:chOff x="4708218" y="3554215"/>
            <a:chExt cx="1303625" cy="28422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708218" y="3554215"/>
              <a:ext cx="1303625" cy="28422"/>
            </a:xfrm>
            <a:prstGeom prst="rect">
              <a:avLst/>
            </a:prstGeom>
          </p:spPr>
        </p:pic>
      </p:grpSp>
      <p:pic>
        <p:nvPicPr>
          <p:cNvPr id="44" name="Object 43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-930912" y="4550581"/>
            <a:ext cx="4640688" cy="1774859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3214416" y="4580283"/>
            <a:ext cx="4371621" cy="1715450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8230783" y="3387373"/>
            <a:ext cx="1986783" cy="1141287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8477682" y="3554215"/>
            <a:ext cx="1303625" cy="28422"/>
            <a:chOff x="8477682" y="3554215"/>
            <a:chExt cx="1303625" cy="28422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8477682" y="3554215"/>
              <a:ext cx="1303625" cy="28422"/>
            </a:xfrm>
            <a:prstGeom prst="rect">
              <a:avLst/>
            </a:prstGeom>
          </p:spPr>
        </p:pic>
      </p:grpSp>
      <p:pic>
        <p:nvPicPr>
          <p:cNvPr id="50" name="Object 49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6701199" y="4550583"/>
            <a:ext cx="4640688" cy="1774859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889936" y="2354923"/>
            <a:ext cx="1351658" cy="1351658"/>
            <a:chOff x="889936" y="2354923"/>
            <a:chExt cx="1351658" cy="1351658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889936" y="2354923"/>
              <a:ext cx="1351658" cy="1351658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8442457" y="2339764"/>
            <a:ext cx="1373985" cy="1373985"/>
            <a:chOff x="8442457" y="2339764"/>
            <a:chExt cx="1373985" cy="1373985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8442457" y="2339764"/>
              <a:ext cx="1373985" cy="1373985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4982044" y="2620195"/>
            <a:ext cx="755971" cy="849669"/>
            <a:chOff x="4982044" y="2620195"/>
            <a:chExt cx="755971" cy="849669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4982044" y="2620195"/>
              <a:ext cx="755971" cy="849669"/>
            </a:xfrm>
            <a:prstGeom prst="rect">
              <a:avLst/>
            </a:prstGeom>
          </p:spPr>
        </p:pic>
      </p:grpSp>
      <p:pic>
        <p:nvPicPr>
          <p:cNvPr id="60" name="Object 59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3577193" y="3947298"/>
            <a:ext cx="3040371" cy="548780"/>
          </a:xfrm>
          <a:prstGeom prst="rect">
            <a:avLst/>
          </a:prstGeom>
        </p:spPr>
      </p:pic>
      <p:pic>
        <p:nvPicPr>
          <p:cNvPr id="61" name="Object 60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-265056" y="3965351"/>
            <a:ext cx="3074514" cy="526038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328412" y="5572804"/>
            <a:ext cx="2566218" cy="371092"/>
            <a:chOff x="328412" y="5572804"/>
            <a:chExt cx="2566218" cy="371092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328412" y="5572804"/>
              <a:ext cx="2566218" cy="371092"/>
            </a:xfrm>
            <a:prstGeom prst="rect">
              <a:avLst/>
            </a:prstGeom>
          </p:spPr>
        </p:pic>
      </p:grpSp>
      <p:pic>
        <p:nvPicPr>
          <p:cNvPr id="65" name="Object 64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-695246" y="5605763"/>
            <a:ext cx="4172262" cy="410405"/>
          </a:xfrm>
          <a:prstGeom prst="rect">
            <a:avLst/>
          </a:prstGeom>
        </p:spPr>
      </p:pic>
      <p:pic>
        <p:nvPicPr>
          <p:cNvPr id="66" name="Object 65"/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7330898" y="3946374"/>
            <a:ext cx="3024618" cy="548780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4155334" y="5569288"/>
            <a:ext cx="2566218" cy="371092"/>
            <a:chOff x="4155334" y="5569288"/>
            <a:chExt cx="2566218" cy="371092"/>
          </a:xfrm>
        </p:grpSpPr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4155334" y="5569288"/>
              <a:ext cx="2566218" cy="371092"/>
            </a:xfrm>
            <a:prstGeom prst="rect">
              <a:avLst/>
            </a:prstGeom>
          </p:spPr>
        </p:pic>
      </p:grpSp>
      <p:pic>
        <p:nvPicPr>
          <p:cNvPr id="70" name="Object 69"/>
          <p:cNvPicPr>
            <a:picLocks noChangeAspect="1"/>
          </p:cNvPicPr>
          <p:nvPr/>
        </p:nvPicPr>
        <p:blipFill>
          <a:blip r:embed="rId36" cstate="print"/>
          <a:stretch>
            <a:fillRect/>
          </a:stretch>
        </p:blipFill>
        <p:spPr>
          <a:xfrm>
            <a:off x="3075896" y="5602249"/>
            <a:ext cx="4213100" cy="41040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050592" y="3831116"/>
            <a:ext cx="1042664" cy="1042664"/>
            <a:chOff x="3050592" y="3831116"/>
            <a:chExt cx="1042664" cy="104266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50592" y="3831116"/>
              <a:ext cx="1042664" cy="104266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767604" y="3261370"/>
            <a:ext cx="899693" cy="899693"/>
            <a:chOff x="2767604" y="3261370"/>
            <a:chExt cx="899693" cy="89969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67604" y="3261370"/>
              <a:ext cx="899693" cy="89969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048042" y="2072115"/>
            <a:ext cx="843062" cy="843062"/>
            <a:chOff x="3048042" y="2072115"/>
            <a:chExt cx="843062" cy="84306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48042" y="2072115"/>
              <a:ext cx="843062" cy="84306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44335" y="3362603"/>
            <a:ext cx="791281" cy="791281"/>
            <a:chOff x="344335" y="3362603"/>
            <a:chExt cx="791281" cy="79128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4335" y="3362603"/>
              <a:ext cx="791281" cy="791281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75615" y="269237"/>
            <a:ext cx="5050963" cy="965505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35771" y="916956"/>
            <a:ext cx="2823234" cy="44197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592585" y="1232512"/>
            <a:ext cx="9510067" cy="59925"/>
            <a:chOff x="592585" y="1232512"/>
            <a:chExt cx="9510067" cy="5992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92585" y="1232512"/>
              <a:ext cx="9510067" cy="59925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58049" y="7127886"/>
            <a:ext cx="825088" cy="413983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499830" y="7286052"/>
            <a:ext cx="7621521" cy="27007"/>
            <a:chOff x="1499830" y="7286052"/>
            <a:chExt cx="7621521" cy="27007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99830" y="7286052"/>
              <a:ext cx="7621521" cy="2700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325509" y="7168699"/>
            <a:ext cx="857596" cy="315489"/>
            <a:chOff x="9325509" y="7168699"/>
            <a:chExt cx="857596" cy="31548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325509" y="7168699"/>
              <a:ext cx="857596" cy="31548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266496" y="3602147"/>
            <a:ext cx="3228965" cy="32552"/>
            <a:chOff x="266496" y="3602147"/>
            <a:chExt cx="3228965" cy="32552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6200000">
              <a:off x="266496" y="3602147"/>
              <a:ext cx="3228965" cy="3255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44335" y="3576678"/>
            <a:ext cx="3621675" cy="40794"/>
            <a:chOff x="344335" y="3576678"/>
            <a:chExt cx="3621675" cy="40794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10800000">
              <a:off x="344335" y="3576678"/>
              <a:ext cx="3621675" cy="4079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399772" y="3420084"/>
            <a:ext cx="690796" cy="690796"/>
            <a:chOff x="399772" y="3420084"/>
            <a:chExt cx="690796" cy="690796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9772" y="3420084"/>
              <a:ext cx="690796" cy="690796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3093195" y="2103551"/>
            <a:ext cx="750603" cy="745416"/>
            <a:chOff x="3093195" y="2103551"/>
            <a:chExt cx="750603" cy="745416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093195" y="2103551"/>
              <a:ext cx="750603" cy="745416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2815528" y="3324296"/>
            <a:ext cx="806218" cy="806218"/>
            <a:chOff x="2815528" y="3324296"/>
            <a:chExt cx="806218" cy="806218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815528" y="3324296"/>
              <a:ext cx="806218" cy="806218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-508790" y="3196119"/>
            <a:ext cx="2485399" cy="1335637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2231446" y="2040574"/>
            <a:ext cx="2390479" cy="1201460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954594" y="3213497"/>
            <a:ext cx="2455318" cy="1278204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3102538" y="3873423"/>
            <a:ext cx="944548" cy="944548"/>
            <a:chOff x="3102538" y="3873423"/>
            <a:chExt cx="944548" cy="944548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102538" y="3873423"/>
              <a:ext cx="944548" cy="944548"/>
            </a:xfrm>
            <a:prstGeom prst="rect">
              <a:avLst/>
            </a:prstGeom>
          </p:spPr>
        </p:pic>
      </p:grpSp>
      <p:pic>
        <p:nvPicPr>
          <p:cNvPr id="47" name="Object 46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2233622" y="3726216"/>
            <a:ext cx="2792985" cy="1636451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2691497" y="4350984"/>
            <a:ext cx="1619913" cy="471342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2390978" y="3671052"/>
            <a:ext cx="1504251" cy="429374"/>
          </a:xfrm>
          <a:prstGeom prst="rect">
            <a:avLst/>
          </a:prstGeom>
        </p:spPr>
      </p:pic>
      <p:pic>
        <p:nvPicPr>
          <p:cNvPr id="50" name="Object 49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2636428" y="2503571"/>
            <a:ext cx="1486588" cy="409017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-61865" y="3709022"/>
            <a:ext cx="1434527" cy="442936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-705144" y="3043886"/>
            <a:ext cx="3018698" cy="1067517"/>
          </a:xfrm>
          <a:prstGeom prst="rect">
            <a:avLst/>
          </a:prstGeom>
        </p:spPr>
      </p:pic>
      <p:pic>
        <p:nvPicPr>
          <p:cNvPr id="53" name="Object 52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625069" y="1893706"/>
            <a:ext cx="3371562" cy="1043619"/>
          </a:xfrm>
          <a:prstGeom prst="rect">
            <a:avLst/>
          </a:prstGeom>
        </p:spPr>
      </p:pic>
      <p:pic>
        <p:nvPicPr>
          <p:cNvPr id="54" name="Object 53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682833" y="3016020"/>
            <a:ext cx="2885658" cy="1226258"/>
          </a:xfrm>
          <a:prstGeom prst="rect">
            <a:avLst/>
          </a:prstGeom>
        </p:spPr>
      </p:pic>
      <p:pic>
        <p:nvPicPr>
          <p:cNvPr id="55" name="Object 54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1178348" y="3939126"/>
            <a:ext cx="2892729" cy="1272843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0" y="0"/>
            <a:ext cx="10695238" cy="97646"/>
            <a:chOff x="0" y="0"/>
            <a:chExt cx="10695238" cy="97646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0" y="0"/>
              <a:ext cx="4889610" cy="97646"/>
              <a:chOff x="0" y="0"/>
              <a:chExt cx="4889610" cy="97646"/>
            </a:xfrm>
          </p:grpSpPr>
          <p:pic>
            <p:nvPicPr>
              <p:cNvPr id="58" name="Object 57"/>
              <p:cNvPicPr>
                <a:picLocks noChangeAspect="1"/>
              </p:cNvPicPr>
              <p:nvPr/>
            </p:nvPicPr>
            <p:blipFill>
              <a:blip r:embed="rId30" cstate="print"/>
              <a:stretch>
                <a:fillRect/>
              </a:stretch>
            </p:blipFill>
            <p:spPr>
              <a:xfrm>
                <a:off x="0" y="0"/>
                <a:ext cx="4889610" cy="97646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843434" y="0"/>
              <a:ext cx="6851805" cy="97646"/>
              <a:chOff x="3843434" y="0"/>
              <a:chExt cx="6851805" cy="97646"/>
            </a:xfrm>
          </p:grpSpPr>
          <p:pic>
            <p:nvPicPr>
              <p:cNvPr id="61" name="Object 60"/>
              <p:cNvPicPr>
                <a:picLocks noChangeAspect="1"/>
              </p:cNvPicPr>
              <p:nvPr/>
            </p:nvPicPr>
            <p:blipFill>
              <a:blip r:embed="rId31" cstate="print"/>
              <a:stretch>
                <a:fillRect/>
              </a:stretch>
            </p:blipFill>
            <p:spPr>
              <a:xfrm>
                <a:off x="3843434" y="0"/>
                <a:ext cx="6851805" cy="97646"/>
              </a:xfrm>
              <a:prstGeom prst="rect">
                <a:avLst/>
              </a:prstGeom>
            </p:spPr>
          </p:pic>
        </p:grpSp>
      </p:grpSp>
      <p:pic>
        <p:nvPicPr>
          <p:cNvPr id="64" name="Object 63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6937570" y="961163"/>
            <a:ext cx="3439453" cy="408891"/>
          </a:xfrm>
          <a:prstGeom prst="rect">
            <a:avLst/>
          </a:prstGeom>
        </p:spPr>
      </p:pic>
      <p:pic>
        <p:nvPicPr>
          <p:cNvPr id="65" name="Object 64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1443524" y="247528"/>
            <a:ext cx="12119746" cy="6879708"/>
          </a:xfrm>
          <a:prstGeom prst="rect">
            <a:avLst/>
          </a:prstGeom>
        </p:spPr>
      </p:pic>
      <p:pic>
        <p:nvPicPr>
          <p:cNvPr id="66" name="Object 65"/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360251" y="6132268"/>
            <a:ext cx="9620642" cy="944318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356459" y="6004677"/>
            <a:ext cx="9982320" cy="1023733"/>
            <a:chOff x="356459" y="6004677"/>
            <a:chExt cx="9982320" cy="1023733"/>
          </a:xfrm>
        </p:grpSpPr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356459" y="6004677"/>
              <a:ext cx="9982320" cy="1023733"/>
            </a:xfrm>
            <a:prstGeom prst="rect">
              <a:avLst/>
            </a:prstGeom>
          </p:spPr>
        </p:pic>
      </p:grpSp>
      <p:pic>
        <p:nvPicPr>
          <p:cNvPr id="70" name="Object 69"/>
          <p:cNvPicPr>
            <a:picLocks noChangeAspect="1"/>
          </p:cNvPicPr>
          <p:nvPr/>
        </p:nvPicPr>
        <p:blipFill>
          <a:blip r:embed="rId36" cstate="print"/>
          <a:stretch>
            <a:fillRect/>
          </a:stretch>
        </p:blipFill>
        <p:spPr>
          <a:xfrm>
            <a:off x="435870" y="6112649"/>
            <a:ext cx="9620642" cy="94431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75615" y="269237"/>
            <a:ext cx="7865838" cy="95796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35771" y="916956"/>
            <a:ext cx="2922538" cy="44197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92585" y="1232512"/>
            <a:ext cx="9510067" cy="59925"/>
            <a:chOff x="592585" y="1232512"/>
            <a:chExt cx="9510067" cy="5992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2585" y="1232512"/>
              <a:ext cx="9510067" cy="59925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58049" y="7127886"/>
            <a:ext cx="825088" cy="41398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499830" y="7286052"/>
            <a:ext cx="7621521" cy="27007"/>
            <a:chOff x="1499830" y="7286052"/>
            <a:chExt cx="7621521" cy="2700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99830" y="7286052"/>
              <a:ext cx="7621521" cy="2700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325509" y="7168699"/>
            <a:ext cx="857596" cy="315489"/>
            <a:chOff x="9325509" y="7168699"/>
            <a:chExt cx="857596" cy="31548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325509" y="7168699"/>
              <a:ext cx="857596" cy="31548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0" y="0"/>
            <a:ext cx="10695238" cy="97646"/>
            <a:chOff x="0" y="0"/>
            <a:chExt cx="10695238" cy="97646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0" y="0"/>
              <a:ext cx="4889610" cy="97646"/>
              <a:chOff x="0" y="0"/>
              <a:chExt cx="4889610" cy="97646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0" y="0"/>
                <a:ext cx="4889610" cy="97646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3843434" y="0"/>
              <a:ext cx="6851805" cy="97646"/>
              <a:chOff x="3843434" y="0"/>
              <a:chExt cx="6851805" cy="97646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3843434" y="0"/>
                <a:ext cx="6851805" cy="97646"/>
              </a:xfrm>
              <a:prstGeom prst="rect">
                <a:avLst/>
              </a:prstGeom>
            </p:spPr>
          </p:pic>
        </p:grpSp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60251" y="6132268"/>
            <a:ext cx="9620642" cy="944318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356459" y="6004677"/>
            <a:ext cx="9982320" cy="1023733"/>
            <a:chOff x="356459" y="6004677"/>
            <a:chExt cx="9982320" cy="1023733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56459" y="6004677"/>
              <a:ext cx="9982320" cy="1023733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45384" y="6115763"/>
            <a:ext cx="7463499" cy="941356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498759" y="1553042"/>
            <a:ext cx="7697720" cy="4208203"/>
            <a:chOff x="1498759" y="1553042"/>
            <a:chExt cx="7697720" cy="4208203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498759" y="1553042"/>
              <a:ext cx="7697720" cy="420820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746032" y="1553042"/>
            <a:ext cx="1967613" cy="907276"/>
            <a:chOff x="2746032" y="1553042"/>
            <a:chExt cx="1967613" cy="907276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746032" y="1553042"/>
              <a:ext cx="1967613" cy="90727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309036" y="2640491"/>
            <a:ext cx="2127846" cy="981160"/>
            <a:chOff x="1309036" y="2640491"/>
            <a:chExt cx="2127846" cy="981160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309036" y="2640491"/>
              <a:ext cx="2127846" cy="981160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243252" y="1460368"/>
            <a:ext cx="3047116" cy="1224620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-156870" y="2202650"/>
            <a:ext cx="2611906" cy="1497525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832275" y="4173253"/>
            <a:ext cx="2127846" cy="981160"/>
            <a:chOff x="1832275" y="4173253"/>
            <a:chExt cx="2127846" cy="981160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832275" y="4173253"/>
              <a:ext cx="2127846" cy="98116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4713644" y="5043386"/>
            <a:ext cx="1893524" cy="761905"/>
            <a:chOff x="4713644" y="5043386"/>
            <a:chExt cx="1893524" cy="761905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713644" y="5043386"/>
              <a:ext cx="1893524" cy="761905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5055930" y="3966624"/>
            <a:ext cx="2105113" cy="924381"/>
            <a:chOff x="5055930" y="3966624"/>
            <a:chExt cx="2105113" cy="924381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055930" y="3966624"/>
              <a:ext cx="2105113" cy="924381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5347619" y="2071958"/>
            <a:ext cx="1993805" cy="1059113"/>
            <a:chOff x="5347619" y="2071958"/>
            <a:chExt cx="1993805" cy="1059113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5347619" y="2071958"/>
              <a:ext cx="1993805" cy="1059113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7597883" y="2943638"/>
            <a:ext cx="1459753" cy="880701"/>
            <a:chOff x="7597883" y="2943638"/>
            <a:chExt cx="1459753" cy="880701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7597883" y="2943638"/>
              <a:ext cx="1459753" cy="880701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7349693" y="3828781"/>
            <a:ext cx="1459753" cy="880701"/>
            <a:chOff x="7349693" y="3828781"/>
            <a:chExt cx="1459753" cy="880701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7349693" y="3828781"/>
              <a:ext cx="1459753" cy="880701"/>
            </a:xfrm>
            <a:prstGeom prst="rect">
              <a:avLst/>
            </a:prstGeom>
          </p:spPr>
        </p:pic>
      </p:grpSp>
      <p:pic>
        <p:nvPicPr>
          <p:cNvPr id="56" name="Object 55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-67363" y="4162115"/>
            <a:ext cx="2550135" cy="1485458"/>
          </a:xfrm>
          <a:prstGeom prst="rect">
            <a:avLst/>
          </a:prstGeom>
        </p:spPr>
      </p:pic>
      <p:pic>
        <p:nvPicPr>
          <p:cNvPr id="57" name="Object 56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2412672" y="5321545"/>
            <a:ext cx="2853973" cy="1224620"/>
          </a:xfrm>
          <a:prstGeom prst="rect">
            <a:avLst/>
          </a:prstGeom>
        </p:spPr>
      </p:pic>
      <p:pic>
        <p:nvPicPr>
          <p:cNvPr id="58" name="Object 57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4812073" y="3535640"/>
            <a:ext cx="2725987" cy="662777"/>
          </a:xfrm>
          <a:prstGeom prst="rect">
            <a:avLst/>
          </a:prstGeom>
        </p:spPr>
      </p:pic>
      <p:pic>
        <p:nvPicPr>
          <p:cNvPr id="59" name="Object 58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8439533" y="4400347"/>
            <a:ext cx="2538687" cy="1224620"/>
          </a:xfrm>
          <a:prstGeom prst="rect">
            <a:avLst/>
          </a:prstGeom>
        </p:spPr>
      </p:pic>
      <p:pic>
        <p:nvPicPr>
          <p:cNvPr id="60" name="Object 59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6612590" y="1476928"/>
            <a:ext cx="2195087" cy="1224620"/>
          </a:xfrm>
          <a:prstGeom prst="rect">
            <a:avLst/>
          </a:prstGeom>
        </p:spPr>
      </p:pic>
      <p:pic>
        <p:nvPicPr>
          <p:cNvPr id="61" name="Object 60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8512781" y="2440318"/>
            <a:ext cx="2541877" cy="1224620"/>
          </a:xfrm>
          <a:prstGeom prst="rect">
            <a:avLst/>
          </a:prstGeom>
        </p:spPr>
      </p:pic>
      <p:pic>
        <p:nvPicPr>
          <p:cNvPr id="62" name="Object 61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6937570" y="961163"/>
            <a:ext cx="3439453" cy="40889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92585" y="1232512"/>
            <a:ext cx="9510067" cy="59925"/>
            <a:chOff x="592585" y="1232512"/>
            <a:chExt cx="9510067" cy="5992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2585" y="1232512"/>
              <a:ext cx="9510067" cy="5992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12133" y="7168699"/>
            <a:ext cx="9680043" cy="323810"/>
            <a:chOff x="512133" y="7168699"/>
            <a:chExt cx="9680043" cy="32381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8049" y="7127886"/>
              <a:ext cx="825088" cy="413983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1499830" y="7286052"/>
              <a:ext cx="7621521" cy="27007"/>
              <a:chOff x="1499830" y="7286052"/>
              <a:chExt cx="7621521" cy="27007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499830" y="7286052"/>
                <a:ext cx="7621521" cy="27007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9325509" y="7168699"/>
              <a:ext cx="857596" cy="315489"/>
              <a:chOff x="9325509" y="7168699"/>
              <a:chExt cx="857596" cy="315489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9325509" y="7168699"/>
                <a:ext cx="857596" cy="315489"/>
              </a:xfrm>
              <a:prstGeom prst="rect">
                <a:avLst/>
              </a:prstGeom>
            </p:spPr>
          </p:pic>
        </p:grpSp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80790" y="4563409"/>
            <a:ext cx="800216" cy="57517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0" y="0"/>
            <a:ext cx="10695238" cy="97646"/>
            <a:chOff x="0" y="0"/>
            <a:chExt cx="10695238" cy="97646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0" y="0"/>
              <a:ext cx="4889610" cy="97646"/>
              <a:chOff x="0" y="0"/>
              <a:chExt cx="4889610" cy="97646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0" y="0"/>
                <a:ext cx="4889610" cy="97646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3843434" y="0"/>
              <a:ext cx="6851805" cy="97646"/>
              <a:chOff x="3843434" y="0"/>
              <a:chExt cx="6851805" cy="97646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843434" y="0"/>
                <a:ext cx="6851805" cy="97646"/>
              </a:xfrm>
              <a:prstGeom prst="rect">
                <a:avLst/>
              </a:prstGeom>
            </p:spPr>
          </p:pic>
        </p:grpSp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-3952924" y="-673677"/>
            <a:ext cx="18601087" cy="8288712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35771" y="916956"/>
            <a:ext cx="3599900" cy="441977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356459" y="5726984"/>
            <a:ext cx="9982320" cy="1349045"/>
            <a:chOff x="356459" y="5726984"/>
            <a:chExt cx="9982320" cy="1349045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56459" y="5726984"/>
              <a:ext cx="9982320" cy="1349045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29684" y="5843916"/>
            <a:ext cx="9785242" cy="1263461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937570" y="961163"/>
            <a:ext cx="3439453" cy="408891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75615" y="269237"/>
            <a:ext cx="7865838" cy="95796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12182" y="-111234"/>
            <a:ext cx="5401792" cy="208881"/>
            <a:chOff x="-512182" y="-111234"/>
            <a:chExt cx="5401792" cy="2088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12182" y="-111234"/>
              <a:ext cx="5401792" cy="20888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843434" y="-111234"/>
            <a:ext cx="7274864" cy="208881"/>
            <a:chOff x="3843434" y="-111234"/>
            <a:chExt cx="7274864" cy="2088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43434" y="-111234"/>
              <a:ext cx="7274864" cy="20888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75615" y="269237"/>
            <a:ext cx="4701952" cy="95796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35771" y="916956"/>
            <a:ext cx="1663119" cy="44197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92585" y="1232512"/>
            <a:ext cx="9510067" cy="59925"/>
            <a:chOff x="592585" y="1232512"/>
            <a:chExt cx="9510067" cy="5992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92585" y="1232512"/>
              <a:ext cx="9510067" cy="59925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58049" y="7127886"/>
            <a:ext cx="825088" cy="41398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499830" y="7286052"/>
            <a:ext cx="7621521" cy="27007"/>
            <a:chOff x="1499830" y="7286052"/>
            <a:chExt cx="7621521" cy="2700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99830" y="7286052"/>
              <a:ext cx="7621521" cy="2700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325509" y="7168699"/>
            <a:ext cx="857596" cy="315489"/>
            <a:chOff x="9325509" y="7168699"/>
            <a:chExt cx="857596" cy="31548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325509" y="7168699"/>
              <a:ext cx="857596" cy="31548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56459" y="5686771"/>
            <a:ext cx="9982320" cy="1147091"/>
            <a:chOff x="356459" y="5686771"/>
            <a:chExt cx="9982320" cy="114709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56459" y="5686771"/>
              <a:ext cx="9982320" cy="1147091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29684" y="5865087"/>
            <a:ext cx="9801404" cy="882518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80790" y="4563409"/>
            <a:ext cx="800216" cy="575178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-1654136" y="988767"/>
            <a:ext cx="10072478" cy="5015943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6694588" y="1618114"/>
            <a:ext cx="3211438" cy="3211438"/>
            <a:chOff x="6694588" y="1618114"/>
            <a:chExt cx="3211438" cy="3211438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694588" y="1618114"/>
              <a:ext cx="3211438" cy="3211438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6630757" y="1595569"/>
            <a:ext cx="3350422" cy="3802339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7632444" y="2575636"/>
            <a:ext cx="1355392" cy="1355392"/>
            <a:chOff x="7632444" y="2575636"/>
            <a:chExt cx="1355392" cy="1355392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954748" y="2064757"/>
              <a:ext cx="2710784" cy="2710784"/>
            </a:xfrm>
            <a:prstGeom prst="rect">
              <a:avLst/>
            </a:prstGeom>
          </p:spPr>
        </p:pic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632444" y="2575636"/>
              <a:ext cx="1355392" cy="1355392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7669536" y="3308882"/>
            <a:ext cx="1294084" cy="394931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8085811" y="2774457"/>
            <a:ext cx="487989" cy="554313"/>
            <a:chOff x="8085811" y="2774457"/>
            <a:chExt cx="487989" cy="554313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085811" y="2774457"/>
              <a:ext cx="487989" cy="554313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484882" y="1818709"/>
            <a:ext cx="3728023" cy="42213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12182" y="-111234"/>
            <a:ext cx="5401792" cy="208881"/>
            <a:chOff x="-512182" y="-111234"/>
            <a:chExt cx="5401792" cy="2088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12182" y="-111234"/>
              <a:ext cx="5401792" cy="20888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843434" y="-111234"/>
            <a:ext cx="7274864" cy="208881"/>
            <a:chOff x="3843434" y="-111234"/>
            <a:chExt cx="7274864" cy="2088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43434" y="-111234"/>
              <a:ext cx="7274864" cy="20888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35771" y="916956"/>
            <a:ext cx="3235586" cy="44197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92585" y="1232512"/>
            <a:ext cx="9510067" cy="59925"/>
            <a:chOff x="592585" y="1232512"/>
            <a:chExt cx="9510067" cy="5992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92585" y="1232512"/>
              <a:ext cx="9510067" cy="59925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58049" y="7127886"/>
            <a:ext cx="825088" cy="41398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499830" y="7286052"/>
            <a:ext cx="7621521" cy="27007"/>
            <a:chOff x="1499830" y="7286052"/>
            <a:chExt cx="7621521" cy="2700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99830" y="7286052"/>
              <a:ext cx="7621521" cy="2700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325509" y="7168699"/>
            <a:ext cx="857596" cy="315489"/>
            <a:chOff x="9325509" y="7168699"/>
            <a:chExt cx="857596" cy="31548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325509" y="7168699"/>
              <a:ext cx="857596" cy="315489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80790" y="4563409"/>
            <a:ext cx="800216" cy="575178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-815932" y="-829426"/>
            <a:ext cx="3801180" cy="9052806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19517" y="-829426"/>
            <a:ext cx="4055645" cy="9052806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237052" y="-829426"/>
            <a:ext cx="4090695" cy="9052806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380875" y="-829426"/>
            <a:ext cx="4090695" cy="9052806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524697" y="-829426"/>
            <a:ext cx="4090695" cy="905280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356459" y="6187425"/>
            <a:ext cx="9982320" cy="840986"/>
            <a:chOff x="356459" y="6187425"/>
            <a:chExt cx="9982320" cy="840986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56459" y="6187425"/>
              <a:ext cx="9982320" cy="840986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429684" y="6217468"/>
            <a:ext cx="9721670" cy="882518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6693127" y="913924"/>
            <a:ext cx="3728023" cy="422137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475615" y="269237"/>
            <a:ext cx="7864248" cy="95796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12182" y="-111234"/>
            <a:ext cx="5401792" cy="208881"/>
            <a:chOff x="-512182" y="-111234"/>
            <a:chExt cx="5401792" cy="2088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12182" y="-111234"/>
              <a:ext cx="5401792" cy="20888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843434" y="-111234"/>
            <a:ext cx="7274864" cy="208881"/>
            <a:chOff x="3843434" y="-111234"/>
            <a:chExt cx="7274864" cy="2088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43434" y="-111234"/>
              <a:ext cx="7274864" cy="2088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92585" y="1232512"/>
            <a:ext cx="9510067" cy="59925"/>
            <a:chOff x="592585" y="1232512"/>
            <a:chExt cx="9510067" cy="5992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2585" y="1232512"/>
              <a:ext cx="9510067" cy="59925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58049" y="7127886"/>
            <a:ext cx="825088" cy="41398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499830" y="7286052"/>
            <a:ext cx="7621521" cy="27007"/>
            <a:chOff x="1499830" y="7286052"/>
            <a:chExt cx="7621521" cy="2700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99830" y="7286052"/>
              <a:ext cx="7621521" cy="2700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325509" y="7168699"/>
            <a:ext cx="857596" cy="315489"/>
            <a:chOff x="9325509" y="7168699"/>
            <a:chExt cx="857596" cy="31548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325509" y="7168699"/>
              <a:ext cx="857596" cy="315489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80790" y="4563409"/>
            <a:ext cx="800216" cy="575178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-692231" y="-740335"/>
            <a:ext cx="6037526" cy="8682351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788009" y="-740335"/>
            <a:ext cx="5440186" cy="8682351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775545" y="-740335"/>
            <a:ext cx="5470056" cy="8682351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356459" y="6004677"/>
            <a:ext cx="9982320" cy="1023733"/>
            <a:chOff x="356459" y="6004677"/>
            <a:chExt cx="9982320" cy="1023733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56459" y="6004677"/>
              <a:ext cx="9982320" cy="1023733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51060" y="6120525"/>
            <a:ext cx="8753556" cy="882518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693127" y="913924"/>
            <a:ext cx="3728023" cy="422137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475615" y="269237"/>
            <a:ext cx="7864248" cy="957962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535771" y="916956"/>
            <a:ext cx="2844919" cy="44197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24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5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2023-07-29T22:22:46Z</dcterms:created>
  <dcterms:modified xsi:type="dcterms:W3CDTF">2023-07-29T22:22:46Z</dcterms:modified>
</cp:coreProperties>
</file>